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Ubuntu"/>
      <p:regular r:id="rId28"/>
      <p:bold r:id="rId29"/>
      <p:italic r:id="rId30"/>
      <p:boldItalic r:id="rId31"/>
    </p:embeddedFont>
    <p:embeddedFont>
      <p:font typeface="Ubuntu Light"/>
      <p:regular r:id="rId32"/>
      <p:bold r:id="rId33"/>
      <p:italic r:id="rId34"/>
      <p:boldItalic r:id="rId35"/>
    </p:embeddedFont>
    <p:embeddedFont>
      <p:font typeface="Ubuntu Medium"/>
      <p:regular r:id="rId36"/>
      <p:bold r:id="rId37"/>
      <p:italic r:id="rId38"/>
      <p:boldItalic r:id="rId39"/>
    </p:embeddedFont>
    <p:embeddedFont>
      <p:font typeface="Gothic A1 SemiBold"/>
      <p:regular r:id="rId40"/>
      <p:bold r:id="rId41"/>
    </p:embeddedFont>
    <p:embeddedFont>
      <p:font typeface="Gothic A1"/>
      <p:regular r:id="rId42"/>
      <p:bold r:id="rId43"/>
    </p:embeddedFont>
    <p:embeddedFont>
      <p:font typeface="Gothic A1 Medium"/>
      <p:regular r:id="rId44"/>
      <p:bold r:id="rId45"/>
    </p:embeddedFont>
    <p:embeddedFont>
      <p:font typeface="Amatic SC"/>
      <p:regular r:id="rId46"/>
      <p:bold r:id="rId47"/>
    </p:embeddedFont>
    <p:embeddedFont>
      <p:font typeface="Overpass Black"/>
      <p:bold r:id="rId48"/>
      <p:boldItalic r:id="rId49"/>
    </p:embeddedFont>
    <p:embeddedFont>
      <p:font typeface="Arvo"/>
      <p:regular r:id="rId50"/>
      <p:bold r:id="rId51"/>
      <p:italic r:id="rId52"/>
      <p:boldItalic r:id="rId53"/>
    </p:embeddedFont>
    <p:embeddedFont>
      <p:font typeface="Overpass"/>
      <p:regular r:id="rId54"/>
      <p:bold r:id="rId55"/>
      <p:italic r:id="rId56"/>
      <p:boldItalic r:id="rId57"/>
    </p:embeddedFont>
    <p:embeddedFont>
      <p:font typeface="Bodoni"/>
      <p:regular r:id="rId58"/>
      <p:bold r:id="rId59"/>
      <p:italic r:id="rId60"/>
      <p:boldItalic r:id="rId61"/>
    </p:embeddedFont>
    <p:embeddedFont>
      <p:font typeface="Chelsea Market"/>
      <p:regular r:id="rId62"/>
    </p:embeddedFont>
    <p:embeddedFont>
      <p:font typeface="Signika Negative"/>
      <p:regular r:id="rId63"/>
      <p:bold r:id="rId64"/>
    </p:embeddedFont>
    <p:embeddedFont>
      <p:font typeface="Rubik"/>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guide id="2" orient="horz" pos="3053">
          <p15:clr>
            <a:srgbClr val="A4A3A4"/>
          </p15:clr>
        </p15:guide>
        <p15:guide id="3" orient="horz" pos="2871">
          <p15:clr>
            <a:srgbClr val="A4A3A4"/>
          </p15:clr>
        </p15:guide>
        <p15:guide id="4"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71D8C3-914F-4F14-92F0-69E5C6D70223}">
  <a:tblStyle styleId="{3E71D8C3-914F-4F14-92F0-69E5C6D70223}"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 pos="3053" orient="horz"/>
        <p:guide pos="2871"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GothicA1SemiBold-regular.fntdata"/><Relationship Id="rId42" Type="http://schemas.openxmlformats.org/officeDocument/2006/relationships/font" Target="fonts/GothicA1-regular.fntdata"/><Relationship Id="rId41" Type="http://schemas.openxmlformats.org/officeDocument/2006/relationships/font" Target="fonts/GothicA1SemiBold-bold.fntdata"/><Relationship Id="rId44" Type="http://schemas.openxmlformats.org/officeDocument/2006/relationships/font" Target="fonts/GothicA1Medium-regular.fntdata"/><Relationship Id="rId43" Type="http://schemas.openxmlformats.org/officeDocument/2006/relationships/font" Target="fonts/GothicA1-bold.fntdata"/><Relationship Id="rId46" Type="http://schemas.openxmlformats.org/officeDocument/2006/relationships/font" Target="fonts/AmaticSC-regular.fntdata"/><Relationship Id="rId45" Type="http://schemas.openxmlformats.org/officeDocument/2006/relationships/font" Target="fonts/GothicA1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verpassBlack-bold.fntdata"/><Relationship Id="rId47" Type="http://schemas.openxmlformats.org/officeDocument/2006/relationships/font" Target="fonts/AmaticSC-bold.fntdata"/><Relationship Id="rId49" Type="http://schemas.openxmlformats.org/officeDocument/2006/relationships/font" Target="fonts/OverpassBlack-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Ubuntu-boldItalic.fntdata"/><Relationship Id="rId30" Type="http://schemas.openxmlformats.org/officeDocument/2006/relationships/font" Target="fonts/Ubuntu-italic.fntdata"/><Relationship Id="rId33" Type="http://schemas.openxmlformats.org/officeDocument/2006/relationships/font" Target="fonts/UbuntuLight-bold.fntdata"/><Relationship Id="rId32" Type="http://schemas.openxmlformats.org/officeDocument/2006/relationships/font" Target="fonts/UbuntuLight-regular.fntdata"/><Relationship Id="rId35" Type="http://schemas.openxmlformats.org/officeDocument/2006/relationships/font" Target="fonts/UbuntuLight-boldItalic.fntdata"/><Relationship Id="rId34" Type="http://schemas.openxmlformats.org/officeDocument/2006/relationships/font" Target="fonts/UbuntuLight-italic.fntdata"/><Relationship Id="rId37" Type="http://schemas.openxmlformats.org/officeDocument/2006/relationships/font" Target="fonts/UbuntuMedium-bold.fntdata"/><Relationship Id="rId36" Type="http://schemas.openxmlformats.org/officeDocument/2006/relationships/font" Target="fonts/UbuntuMedium-regular.fntdata"/><Relationship Id="rId39" Type="http://schemas.openxmlformats.org/officeDocument/2006/relationships/font" Target="fonts/UbuntuMedium-boldItalic.fntdata"/><Relationship Id="rId38" Type="http://schemas.openxmlformats.org/officeDocument/2006/relationships/font" Target="fonts/UbuntuMedium-italic.fntdata"/><Relationship Id="rId62" Type="http://schemas.openxmlformats.org/officeDocument/2006/relationships/font" Target="fonts/ChelseaMarket-regular.fntdata"/><Relationship Id="rId61" Type="http://schemas.openxmlformats.org/officeDocument/2006/relationships/font" Target="fonts/Bodoni-boldItalic.fntdata"/><Relationship Id="rId20" Type="http://schemas.openxmlformats.org/officeDocument/2006/relationships/slide" Target="slides/slide14.xml"/><Relationship Id="rId64" Type="http://schemas.openxmlformats.org/officeDocument/2006/relationships/font" Target="fonts/SignikaNegative-bold.fntdata"/><Relationship Id="rId63" Type="http://schemas.openxmlformats.org/officeDocument/2006/relationships/font" Target="fonts/SignikaNegative-regular.fntdata"/><Relationship Id="rId22" Type="http://schemas.openxmlformats.org/officeDocument/2006/relationships/slide" Target="slides/slide16.xml"/><Relationship Id="rId66" Type="http://schemas.openxmlformats.org/officeDocument/2006/relationships/font" Target="fonts/Rubik-bold.fntdata"/><Relationship Id="rId21" Type="http://schemas.openxmlformats.org/officeDocument/2006/relationships/slide" Target="slides/slide15.xml"/><Relationship Id="rId65" Type="http://schemas.openxmlformats.org/officeDocument/2006/relationships/font" Target="fonts/Rubik-regular.fntdata"/><Relationship Id="rId24" Type="http://schemas.openxmlformats.org/officeDocument/2006/relationships/slide" Target="slides/slide18.xml"/><Relationship Id="rId68" Type="http://schemas.openxmlformats.org/officeDocument/2006/relationships/font" Target="fonts/Rubik-boldItalic.fntdata"/><Relationship Id="rId23" Type="http://schemas.openxmlformats.org/officeDocument/2006/relationships/slide" Target="slides/slide17.xml"/><Relationship Id="rId67" Type="http://schemas.openxmlformats.org/officeDocument/2006/relationships/font" Target="fonts/Rubik-italic.fntdata"/><Relationship Id="rId60" Type="http://schemas.openxmlformats.org/officeDocument/2006/relationships/font" Target="fonts/Bodoni-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Ubuntu-regular.fntdata"/><Relationship Id="rId27" Type="http://schemas.openxmlformats.org/officeDocument/2006/relationships/slide" Target="slides/slide21.xml"/><Relationship Id="rId29" Type="http://schemas.openxmlformats.org/officeDocument/2006/relationships/font" Target="fonts/Ubuntu-bold.fntdata"/><Relationship Id="rId51" Type="http://schemas.openxmlformats.org/officeDocument/2006/relationships/font" Target="fonts/Arvo-bold.fntdata"/><Relationship Id="rId50" Type="http://schemas.openxmlformats.org/officeDocument/2006/relationships/font" Target="fonts/Arvo-regular.fntdata"/><Relationship Id="rId53" Type="http://schemas.openxmlformats.org/officeDocument/2006/relationships/font" Target="fonts/Arvo-boldItalic.fntdata"/><Relationship Id="rId52" Type="http://schemas.openxmlformats.org/officeDocument/2006/relationships/font" Target="fonts/Arvo-italic.fntdata"/><Relationship Id="rId11" Type="http://schemas.openxmlformats.org/officeDocument/2006/relationships/slide" Target="slides/slide5.xml"/><Relationship Id="rId55" Type="http://schemas.openxmlformats.org/officeDocument/2006/relationships/font" Target="fonts/Overpass-bold.fntdata"/><Relationship Id="rId10" Type="http://schemas.openxmlformats.org/officeDocument/2006/relationships/slide" Target="slides/slide4.xml"/><Relationship Id="rId54" Type="http://schemas.openxmlformats.org/officeDocument/2006/relationships/font" Target="fonts/Overpass-regular.fntdata"/><Relationship Id="rId13" Type="http://schemas.openxmlformats.org/officeDocument/2006/relationships/slide" Target="slides/slide7.xml"/><Relationship Id="rId57" Type="http://schemas.openxmlformats.org/officeDocument/2006/relationships/font" Target="fonts/Overpass-boldItalic.fntdata"/><Relationship Id="rId12" Type="http://schemas.openxmlformats.org/officeDocument/2006/relationships/slide" Target="slides/slide6.xml"/><Relationship Id="rId56" Type="http://schemas.openxmlformats.org/officeDocument/2006/relationships/font" Target="fonts/Overpass-italic.fntdata"/><Relationship Id="rId15" Type="http://schemas.openxmlformats.org/officeDocument/2006/relationships/slide" Target="slides/slide9.xml"/><Relationship Id="rId59" Type="http://schemas.openxmlformats.org/officeDocument/2006/relationships/font" Target="fonts/Bodoni-bold.fntdata"/><Relationship Id="rId14" Type="http://schemas.openxmlformats.org/officeDocument/2006/relationships/slide" Target="slides/slide8.xml"/><Relationship Id="rId58" Type="http://schemas.openxmlformats.org/officeDocument/2006/relationships/font" Target="fonts/Bodoni-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안녕하세요. 2021년도 한국통신학회 종합학술발표회 학부논문경진대회</a:t>
            </a:r>
            <a:endParaRPr/>
          </a:p>
          <a:p>
            <a:pPr indent="0" lvl="0" marL="0" rtl="0" algn="l">
              <a:lnSpc>
                <a:spcPct val="100000"/>
              </a:lnSpc>
              <a:spcBef>
                <a:spcPts val="0"/>
              </a:spcBef>
              <a:spcAft>
                <a:spcPts val="0"/>
              </a:spcAft>
              <a:buSzPts val="1100"/>
              <a:buNone/>
            </a:pPr>
            <a:r>
              <a:rPr lang="es"/>
              <a:t>‘분류를 위한 차등 프라이버시 보호 연합학습’ 이라는 주제로 발표를 맡은 충남대학교 조승현 입니다.</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연합 학습은 기계학습을 중앙 서버가 아닌 각 클라이언트에서 데이터를 처리 후 갱신하는 기법입니다.</a:t>
            </a:r>
            <a:endParaRPr/>
          </a:p>
          <a:p>
            <a:pPr indent="0" lvl="0" marL="0" rtl="0" algn="l">
              <a:lnSpc>
                <a:spcPct val="100000"/>
              </a:lnSpc>
              <a:spcBef>
                <a:spcPts val="0"/>
              </a:spcBef>
              <a:spcAft>
                <a:spcPts val="0"/>
              </a:spcAft>
              <a:buSzPts val="1100"/>
              <a:buNone/>
            </a:pPr>
            <a:r>
              <a:rPr lang="es"/>
              <a:t>기존의 데이터를 모아서 학습하는 방법은 민감한 개인 정보가 이동하기 때문에 개인정보가 침해 될 우려가 있습니다.</a:t>
            </a:r>
            <a:endParaRPr/>
          </a:p>
          <a:p>
            <a:pPr indent="0" lvl="0" marL="0" rtl="0" algn="l">
              <a:lnSpc>
                <a:spcPct val="100000"/>
              </a:lnSpc>
              <a:spcBef>
                <a:spcPts val="0"/>
              </a:spcBef>
              <a:spcAft>
                <a:spcPts val="0"/>
              </a:spcAft>
              <a:buSzPts val="1100"/>
              <a:buNone/>
            </a:pPr>
            <a:r>
              <a:rPr lang="es"/>
              <a:t>구글에서 개발한 연합학습은 데이터 대신 각 기기에서 학습한 모델 또는 가중치를 중앙에서 취합하는 방식으로 분산 학습을 수행하고 정보 유출을 막습니다.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차등프라이버시 보호 연합학습은 정보 유출을 효과적으로 방지하기 위해 차등 프라이버시 개념을 기반으로 집계 전 클라이언트에서 가중치 노이즈를 추가하는 프레임워크로 구성됩니다. </a:t>
            </a:r>
            <a:endParaRPr/>
          </a:p>
          <a:p>
            <a:pPr indent="0" lvl="0" marL="0" rtl="0" algn="l">
              <a:lnSpc>
                <a:spcPct val="100000"/>
              </a:lnSpc>
              <a:spcBef>
                <a:spcPts val="0"/>
              </a:spcBef>
              <a:spcAft>
                <a:spcPts val="0"/>
              </a:spcAft>
              <a:buSzPts val="1100"/>
              <a:buNone/>
            </a:pPr>
            <a:r>
              <a:rPr lang="es"/>
              <a:t>이러한 과정을 통해 중간 갱신값에 의한 프라이버시 노출을 방지하면서 연합학습을 보다 안전하게 수행할 수 있습니다. </a:t>
            </a:r>
            <a:endParaRPr/>
          </a:p>
          <a:p>
            <a:pPr indent="0" lvl="0" marL="0" rtl="0" algn="l">
              <a:lnSpc>
                <a:spcPct val="100000"/>
              </a:lnSpc>
              <a:spcBef>
                <a:spcPts val="0"/>
              </a:spcBef>
              <a:spcAft>
                <a:spcPts val="0"/>
              </a:spcAft>
              <a:buSzPts val="1100"/>
              <a:buNone/>
            </a:pPr>
            <a:r>
              <a:rPr lang="es"/>
              <a:t>본 논문에서 구현한 차등 프라이버시 보호 연합학습의 개념도는 좌측과 같습니다.</a:t>
            </a:r>
            <a:endParaRPr/>
          </a:p>
          <a:p>
            <a:pPr indent="0" lvl="0" marL="0" rtl="0" algn="l">
              <a:lnSpc>
                <a:spcPct val="100000"/>
              </a:lnSpc>
              <a:spcBef>
                <a:spcPts val="0"/>
              </a:spcBef>
              <a:spcAft>
                <a:spcPts val="0"/>
              </a:spcAft>
              <a:buSzPts val="1100"/>
              <a:buNone/>
            </a:pPr>
            <a:r>
              <a:rPr lang="es"/>
              <a:t>기기가 각자의 모델 가중치를 보내서 평균을 취합하는 대신 목표로 하는 프라이버시 수준이 보장되는 노이즈를 각각 첨가하여 전송 및 취합합니다. </a:t>
            </a:r>
            <a:endParaRPr/>
          </a:p>
          <a:p>
            <a:pPr indent="0" lvl="0" marL="0" rtl="0" algn="l">
              <a:lnSpc>
                <a:spcPct val="100000"/>
              </a:lnSpc>
              <a:spcBef>
                <a:spcPts val="0"/>
              </a:spcBef>
              <a:spcAft>
                <a:spcPts val="0"/>
              </a:spcAft>
              <a:buSzPts val="1100"/>
              <a:buNone/>
            </a:pPr>
            <a:r>
              <a:rPr lang="es"/>
              <a:t>평균값을 다시 각 기기로 배포한 후 학습 과정을 반복하는 방식으로 신경망 학습을 통한 학습을 진행하였습니다.</a:t>
            </a:r>
            <a:endParaRPr/>
          </a:p>
          <a:p>
            <a:pPr indent="0" lvl="0" marL="0" rtl="0" algn="l">
              <a:lnSpc>
                <a:spcPct val="100000"/>
              </a:lnSpc>
              <a:spcBef>
                <a:spcPts val="0"/>
              </a:spcBef>
              <a:spcAft>
                <a:spcPts val="0"/>
              </a:spcAft>
              <a:buSzPts val="1100"/>
              <a:buNone/>
            </a:pPr>
            <a:r>
              <a:rPr lang="es"/>
              <a:t>이를 통해 보안이 강화된 연합학습 기반 ai 학습을 구현할 수 있었으며 다중 분류 문제를 위한 학습에 적용 및 탐구하였습니다.</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학습 모델을 요약하면 다음과 같이 나타낼 수 있습니다.</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marR="0" rtl="0" algn="l">
              <a:lnSpc>
                <a:spcPct val="100000"/>
              </a:lnSpc>
              <a:spcBef>
                <a:spcPts val="0"/>
              </a:spcBef>
              <a:spcAft>
                <a:spcPts val="0"/>
              </a:spcAft>
              <a:buClr>
                <a:srgbClr val="000000"/>
              </a:buClr>
              <a:buSzPts val="1100"/>
              <a:buFont typeface="Arial"/>
              <a:buNone/>
            </a:pPr>
            <a:r>
              <a:rPr lang="es"/>
              <a:t>다중 분류를 위해 신경망 학습 모델인 다층 퍼셉트론을 Baseline으로 학습하였습니다. </a:t>
            </a:r>
            <a:endParaRPr/>
          </a:p>
          <a:p>
            <a:pPr indent="0" lvl="0" marL="0" marR="0" rtl="0" algn="l">
              <a:lnSpc>
                <a:spcPct val="100000"/>
              </a:lnSpc>
              <a:spcBef>
                <a:spcPts val="0"/>
              </a:spcBef>
              <a:spcAft>
                <a:spcPts val="0"/>
              </a:spcAft>
              <a:buClr>
                <a:srgbClr val="000000"/>
              </a:buClr>
              <a:buSzPts val="1100"/>
              <a:buFont typeface="Arial"/>
              <a:buNone/>
            </a:pPr>
            <a:r>
              <a:rPr lang="es"/>
              <a:t>활성화 함수로는 ReLU와 softmax가 쓰여서 각각 비선형성을 반영하고 확률 기반의 학습을 가능하도록 하였습니다.</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s"/>
              <a:t>기존의 신경망 학습 모델에 대해 프라이버시 보호를 보장하기 위해서 차등 프라이버시와 연합 학습 기술을 도입한 모델을 구현하고 학습하였습니다.</a:t>
            </a:r>
            <a:endParaRPr/>
          </a:p>
          <a:p>
            <a:pPr indent="0" lvl="0" marL="0" marR="0" rtl="0" algn="l">
              <a:lnSpc>
                <a:spcPct val="100000"/>
              </a:lnSpc>
              <a:spcBef>
                <a:spcPts val="0"/>
              </a:spcBef>
              <a:spcAft>
                <a:spcPts val="0"/>
              </a:spcAft>
              <a:buClr>
                <a:srgbClr val="000000"/>
              </a:buClr>
              <a:buSzPts val="1100"/>
              <a:buFont typeface="Arial"/>
              <a:buNone/>
            </a:pPr>
            <a:r>
              <a:rPr lang="es"/>
              <a:t>중앙 서버 1개와 클라이언트 20개가 별구조로 통신하는 연합 학습 모델, 통신 과정에서 차등 프라이버시 보호가 프라이버시 수준 0.5 이내 보장되는 차등 프라이버시 보호 연합 학습 모델을 Baseline 모델과 비교하여 개인 정보 보호를 고려한 신경망 학습이 가능 하고 다중 분류 문제에 있어서 좋은 정확도와 손실을 보임을 평가하였습니다.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sz="1400">
                <a:solidFill>
                  <a:srgbClr val="434343"/>
                </a:solidFill>
                <a:latin typeface="Gothic A1 SemiBold"/>
                <a:ea typeface="Gothic A1 SemiBold"/>
                <a:cs typeface="Gothic A1 SemiBold"/>
                <a:sym typeface="Gothic A1 SemiBold"/>
              </a:rPr>
              <a:t>성능 평가를 위하여 신경망 학습 반복 횟수에 따른 분류의 정확도와 손실을 비교해보았습니다.</a:t>
            </a:r>
            <a:endParaRPr/>
          </a:p>
          <a:p>
            <a:pPr indent="0" lvl="0" marL="0" rtl="0" algn="l">
              <a:lnSpc>
                <a:spcPct val="115000"/>
              </a:lnSpc>
              <a:spcBef>
                <a:spcPts val="0"/>
              </a:spcBef>
              <a:spcAft>
                <a:spcPts val="0"/>
              </a:spcAft>
              <a:buClr>
                <a:schemeClr val="dk1"/>
              </a:buClr>
              <a:buSzPts val="1100"/>
              <a:buFont typeface="Arial"/>
              <a:buNone/>
            </a:pPr>
            <a:r>
              <a:rPr lang="es" sz="1400">
                <a:solidFill>
                  <a:srgbClr val="434343"/>
                </a:solidFill>
                <a:latin typeface="Gothic A1 SemiBold"/>
                <a:ea typeface="Gothic A1 SemiBold"/>
                <a:cs typeface="Gothic A1 SemiBold"/>
                <a:sym typeface="Gothic A1 SemiBold"/>
              </a:rPr>
              <a:t>차등 프라이버시와 연합학습 기술이 병행하였을 경우 효과를 측정하기 위해서 차등프라이버시를 적용하지 않은 연합학습 결과와 비교하여 우수성을 평가하였습니다.</a:t>
            </a:r>
            <a:endParaRPr sz="1400">
              <a:solidFill>
                <a:srgbClr val="434343"/>
              </a:solidFill>
              <a:latin typeface="Gothic A1 SemiBold"/>
              <a:ea typeface="Gothic A1 SemiBold"/>
              <a:cs typeface="Gothic A1 SemiBold"/>
              <a:sym typeface="Gothic A1 SemiBo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
              <a:t>전 과정의 구현은 파이썬을 통해 진행하였으며</a:t>
            </a:r>
            <a:endParaRPr b="1"/>
          </a:p>
          <a:p>
            <a:pPr indent="0" lvl="0" marL="0" rtl="0" algn="l">
              <a:lnSpc>
                <a:spcPct val="100000"/>
              </a:lnSpc>
              <a:spcBef>
                <a:spcPts val="0"/>
              </a:spcBef>
              <a:spcAft>
                <a:spcPts val="0"/>
              </a:spcAft>
              <a:buSzPts val="1100"/>
              <a:buNone/>
            </a:pPr>
            <a:r>
              <a:rPr b="1" lang="es"/>
              <a:t>학습을 위한 신경망 모델로는 keras 라이브러리의 sequential 모델을 활용하였고 </a:t>
            </a:r>
            <a:endParaRPr b="1"/>
          </a:p>
          <a:p>
            <a:pPr indent="0" lvl="0" marL="0" rtl="0" algn="l">
              <a:lnSpc>
                <a:spcPct val="100000"/>
              </a:lnSpc>
              <a:spcBef>
                <a:spcPts val="0"/>
              </a:spcBef>
              <a:spcAft>
                <a:spcPts val="0"/>
              </a:spcAft>
              <a:buSzPts val="1100"/>
              <a:buNone/>
            </a:pPr>
            <a:r>
              <a:rPr b="1" lang="es"/>
              <a:t>차등프라이버시 보호 연합 학습을 위해서 Sherpa.ai 라이브러리를 사용하였습니다.</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7" name="Google Shape;45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s"/>
              <a:t>평가 기준인 정확도는 전체 예측치 중 맞춘 정도를 비율로 나타내었고, 손실은 softmax, 계산에 대한 평고로는 cross-entropy를 통해 평가하였습니다.</a:t>
            </a:r>
            <a:endParaRPr b="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실험 설계로 금융 빅데이터 개방시스템(CreDB)이 제공하는 신용 정보 데이터를 사용했습니다.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이 데이터는 신용 정보를 표본 추출한 뒤 비식별 조치하여 무료 배포하는 데이터로 구현한 학습 방법의 유효성을 검증하기 위해 활용하습니다.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신경망 모델에 적용하기 위하여 데이터에서 제공되는 차주 정보, 대출 정보, 연체 정보에 대한 세 개의 테이블을 조인하고 불필 요한 속성을 제거하였습니다. </a:t>
            </a:r>
            <a:endParaRPr/>
          </a:p>
          <a:p>
            <a:pPr indent="0" lvl="0" marL="0" rtl="0" algn="l">
              <a:lnSpc>
                <a:spcPct val="100000"/>
              </a:lnSpc>
              <a:spcBef>
                <a:spcPts val="0"/>
              </a:spcBef>
              <a:spcAft>
                <a:spcPts val="0"/>
              </a:spcAft>
              <a:buSzPts val="1100"/>
              <a:buNone/>
            </a:pPr>
            <a:r>
              <a:rPr lang="es"/>
              <a:t>또한, 전처리 및 정규화하는 과정을 거쳤습니다.</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b8e0345a06_5_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5" name="Google Shape;555;gb8e0345a06_5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분류 문제는 개인의 나이, 성별, 업권코드, 대출금액, 연체유형코드, 연체사유코 드, 등록사유코드, 연체등록금액, 개설사유코드, 카드유형코드 등 10개의 특징(feature)을 통해 대출상품의 레이블(label)을 예측하는 것으로 정의 하였으며, </a:t>
            </a:r>
            <a:endParaRPr/>
          </a:p>
          <a:p>
            <a:pPr indent="0" lvl="0" marL="0" rtl="0" algn="l">
              <a:lnSpc>
                <a:spcPct val="100000"/>
              </a:lnSpc>
              <a:spcBef>
                <a:spcPts val="0"/>
              </a:spcBef>
              <a:spcAft>
                <a:spcPts val="0"/>
              </a:spcAft>
              <a:buSzPts val="1100"/>
              <a:buNone/>
            </a:pPr>
            <a:r>
              <a:rPr lang="es"/>
              <a:t>총 6,065개의 개인 신용 정보 데이터에 대해 70%인 4,245개를 훈련용 데이터, 30%인 1,820개를 평가용 데이터로 활용하였습니다.</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훈련 데이터로 100∼200 epochs 만큼 훈련하고 10 epochs 마다 손실과 정확도를 확인하였습니다.</a:t>
            </a:r>
            <a:endParaRPr/>
          </a:p>
          <a:p>
            <a:pPr indent="0" lvl="0" marL="0" rtl="0" algn="l">
              <a:lnSpc>
                <a:spcPct val="100000"/>
              </a:lnSpc>
              <a:spcBef>
                <a:spcPts val="0"/>
              </a:spcBef>
              <a:spcAft>
                <a:spcPts val="0"/>
              </a:spcAft>
              <a:buSzPts val="1100"/>
              <a:buNone/>
            </a:pPr>
            <a:r>
              <a:rPr lang="es"/>
              <a:t>Baseline 모델의 경우 적은 반복 수에 대해서도 빠르게 수렴하며 높은 accuracy와 낮은 loss를 갖는 결과를 보였습니다.</a:t>
            </a:r>
            <a:endParaRPr/>
          </a:p>
          <a:p>
            <a:pPr indent="0" lvl="0" marL="0" rtl="0" algn="l">
              <a:lnSpc>
                <a:spcPct val="100000"/>
              </a:lnSpc>
              <a:spcBef>
                <a:spcPts val="0"/>
              </a:spcBef>
              <a:spcAft>
                <a:spcPts val="0"/>
              </a:spcAft>
              <a:buSzPts val="1100"/>
              <a:buNone/>
            </a:pPr>
            <a:r>
              <a:rPr lang="es"/>
              <a:t>이 결과는 우측의 연합학습과 차등프라이버시 보호 연합학습의결과와 비교할 수 있습니다.</a:t>
            </a:r>
            <a:endParaRPr/>
          </a:p>
          <a:p>
            <a:pPr indent="0" lvl="0" marL="0" rtl="0" algn="l">
              <a:lnSpc>
                <a:spcPct val="100000"/>
              </a:lnSpc>
              <a:spcBef>
                <a:spcPts val="0"/>
              </a:spcBef>
              <a:spcAft>
                <a:spcPts val="0"/>
              </a:spcAft>
              <a:buSzPts val="1100"/>
              <a:buNone/>
            </a:pPr>
            <a:r>
              <a:rPr lang="es"/>
              <a:t>연합학습은 파란색 선, 차등프라이버시보호 연합학습은은 빨간색 선, 반복 실험에 따른 신뢰 구간은 음영으로 나타냈습니다.</a:t>
            </a:r>
            <a:endParaRPr/>
          </a:p>
          <a:p>
            <a:pPr indent="0" lvl="0" marL="0" rtl="0" algn="l">
              <a:lnSpc>
                <a:spcPct val="100000"/>
              </a:lnSpc>
              <a:spcBef>
                <a:spcPts val="0"/>
              </a:spcBef>
              <a:spcAft>
                <a:spcPts val="0"/>
              </a:spcAft>
              <a:buSzPts val="1100"/>
              <a:buNone/>
            </a:pPr>
            <a:r>
              <a:rPr lang="es"/>
              <a:t>학습 반복의 수가 적었을 때 차등 프라이버시를 적용하지 않은 연합 학습 모델이 더 빠르게 좋은 성능을 보이지만 반복 수가 증가하면서 차등 프라이버시 보호 연합 학습 모델인 DP-FL도 우수한 정확도와 손실을 보였습니다.</a:t>
            </a:r>
            <a:endParaRPr/>
          </a:p>
          <a:p>
            <a:pPr indent="0" lvl="0" marL="0" rtl="0" algn="l">
              <a:lnSpc>
                <a:spcPct val="100000"/>
              </a:lnSpc>
              <a:spcBef>
                <a:spcPts val="0"/>
              </a:spcBef>
              <a:spcAft>
                <a:spcPts val="0"/>
              </a:spcAft>
              <a:buSzPts val="1100"/>
              <a:buNone/>
            </a:pPr>
            <a:r>
              <a:rPr lang="es"/>
              <a:t>연합학습은 100 epochs 이후 정확도 0805, 손실 0.761을 보였으며, 차등프라이버시보호연합학습은 100 epochs 이후 정확도 0.770, 손실 1.556으로 다소 떨어지는 결과를 보였습니다.</a:t>
            </a:r>
            <a:endParaRPr/>
          </a:p>
          <a:p>
            <a:pPr indent="0" lvl="0" marL="0" rtl="0" algn="l">
              <a:lnSpc>
                <a:spcPct val="100000"/>
              </a:lnSpc>
              <a:spcBef>
                <a:spcPts val="0"/>
              </a:spcBef>
              <a:spcAft>
                <a:spcPts val="0"/>
              </a:spcAft>
              <a:buSzPts val="1100"/>
              <a:buNone/>
            </a:pPr>
            <a:r>
              <a:rPr lang="es"/>
              <a:t>하지만 차등프라이버시연합학습을 100 epochs 추가하여 200 epochs 학습한다면 정확도 0.807, 손실 0.789로, 차등 프라이버시 수준 0.5에서 반복 수 2배인 경우 연합학습과 성능이 유사했습니다.</a:t>
            </a:r>
            <a:endParaRPr/>
          </a:p>
          <a:p>
            <a:pPr indent="0" lvl="0" marL="0" rtl="0" algn="l">
              <a:lnSpc>
                <a:spcPct val="100000"/>
              </a:lnSpc>
              <a:spcBef>
                <a:spcPts val="0"/>
              </a:spcBef>
              <a:spcAft>
                <a:spcPts val="0"/>
              </a:spcAft>
              <a:buSzPts val="1100"/>
              <a:buNone/>
            </a:pPr>
            <a:r>
              <a:rPr lang="es"/>
              <a:t> Baseline, FL, DP-FL 순으로 프라이버시 보호가 보장되는 정도가 더욱 강력해지며, 성능 저하도 반복 수를 늘리면 보완 가능함을 확인하였다.</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0" name="Google Shape;58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마지막으로 결론입니다.</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목차는 다음과 같습니다.</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6" name="Google Shape;58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chemeClr val="dk1"/>
                </a:solidFill>
              </a:rPr>
              <a:t>본 논문에서는 차등 프라이버시 보호가 보장되는 연합 학습 모델을 구현하고 다중 분류 문제에 적용하여 그 성능을 확인하였습니다.</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rPr>
              <a:t>그 결과로 최근 주목받는 연합 학습에 대해서 프라이버시 수준이 이론적으로 보장되는 차등 프라이버시를 접목하고 유사한 성능을 나타낼 수 있음을 확인하였습니다.</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s">
                <a:solidFill>
                  <a:schemeClr val="dk1"/>
                </a:solidFill>
              </a:rPr>
              <a:t>마지막으로 후속 연구 주제로 더욱 다양한 딥러닝 모델 및 인공지능 문제로 적용하고, 더욱 실용적인 AI 서비스 개발에 접목할 수 있도록 발전시키고자 합니다.</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a:p>
            <a:pPr indent="0" lvl="0" marL="0" rtl="0" algn="l">
              <a:lnSpc>
                <a:spcPct val="115000"/>
              </a:lnSpc>
              <a:spcBef>
                <a:spcPts val="0"/>
              </a:spcBef>
              <a:spcAft>
                <a:spcPts val="0"/>
              </a:spcAft>
              <a:buClr>
                <a:schemeClr val="dk1"/>
              </a:buClr>
              <a:buSzPts val="1100"/>
              <a:buFont typeface="Arial"/>
              <a:buNone/>
            </a:pPr>
            <a:r>
              <a:t/>
            </a:r>
            <a:endParaRPr sz="1400">
              <a:solidFill>
                <a:srgbClr val="434343"/>
              </a:solidFill>
              <a:latin typeface="Gothic A1 SemiBold"/>
              <a:ea typeface="Gothic A1 SemiBold"/>
              <a:cs typeface="Gothic A1 SemiBold"/>
              <a:sym typeface="Gothic A1 SemiBo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4" name="Google Shape;60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지금까지 발표자 충남대학교 조승현이었습니다.</a:t>
            </a:r>
            <a:endParaRPr/>
          </a:p>
          <a:p>
            <a:pPr indent="0" lvl="0" marL="0" rtl="0" algn="l">
              <a:lnSpc>
                <a:spcPct val="100000"/>
              </a:lnSpc>
              <a:spcBef>
                <a:spcPts val="0"/>
              </a:spcBef>
              <a:spcAft>
                <a:spcPts val="0"/>
              </a:spcAft>
              <a:buSzPts val="1100"/>
              <a:buNone/>
            </a:pPr>
            <a:r>
              <a:rPr lang="es"/>
              <a:t>들어주셔서 감사합니다.</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첫번째로 서론 입니다.</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lang="es"/>
              <a:t>산업 전반에 걸쳐서 디지털 전환이 가속화 되고 있습니다. </a:t>
            </a:r>
            <a:endParaRPr/>
          </a:p>
          <a:p>
            <a:pPr indent="0" lvl="0" marL="0" rtl="0" algn="l">
              <a:lnSpc>
                <a:spcPct val="100000"/>
              </a:lnSpc>
              <a:spcBef>
                <a:spcPts val="0"/>
              </a:spcBef>
              <a:spcAft>
                <a:spcPts val="0"/>
              </a:spcAft>
              <a:buSzPts val="1100"/>
              <a:buNone/>
            </a:pPr>
            <a:r>
              <a:rPr b="0" lang="es"/>
              <a:t>아날로그 데이터가 디지털 데이터로 변환되고 수집, 가공, 결합되어 삶의 질 향상과 사회문제 해결을 위한 인공지능 학습에 쓰이고 있습니다. </a:t>
            </a:r>
            <a:endParaRPr/>
          </a:p>
          <a:p>
            <a:pPr indent="0" lvl="0" marL="0" rtl="0" algn="l">
              <a:lnSpc>
                <a:spcPct val="100000"/>
              </a:lnSpc>
              <a:spcBef>
                <a:spcPts val="0"/>
              </a:spcBef>
              <a:spcAft>
                <a:spcPts val="0"/>
              </a:spcAft>
              <a:buSzPts val="1100"/>
              <a:buNone/>
            </a:pPr>
            <a:r>
              <a:rPr b="0" lang="es"/>
              <a:t>이처럼 인공지능 기술의 발전은 대량의 데이터를 바탕으로 이루어 지기 때문에 데이터 주체자의 프라이버시 문제가 급부상하고 있습니다.</a:t>
            </a:r>
            <a:endParaRPr/>
          </a:p>
          <a:p>
            <a:pPr indent="0" lvl="0" marL="0" rtl="0" algn="l">
              <a:lnSpc>
                <a:spcPct val="100000"/>
              </a:lnSpc>
              <a:spcBef>
                <a:spcPts val="0"/>
              </a:spcBef>
              <a:spcAft>
                <a:spcPts val="0"/>
              </a:spcAft>
              <a:buSzPts val="1100"/>
              <a:buNone/>
            </a:pPr>
            <a:r>
              <a:rPr b="0" lang="es"/>
              <a:t>우측 이미지는 최근 개인정보 유출로 큰 이슈가 된 이루다 AI 입니다.</a:t>
            </a:r>
            <a:endParaRPr b="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0" lang="es"/>
              <a:t>인공지능 서비스를 사용하기 위해 개인 정보를 밝혀야 하며, 정보가 유출되는 프라이버시 침해의 우려가 발생합니다.</a:t>
            </a:r>
            <a:endParaRPr/>
          </a:p>
          <a:p>
            <a:pPr indent="0" lvl="0" marL="0" rtl="0" algn="l">
              <a:lnSpc>
                <a:spcPct val="100000"/>
              </a:lnSpc>
              <a:spcBef>
                <a:spcPts val="0"/>
              </a:spcBef>
              <a:spcAft>
                <a:spcPts val="0"/>
              </a:spcAft>
              <a:buClr>
                <a:schemeClr val="dk1"/>
              </a:buClr>
              <a:buSzPts val="1100"/>
              <a:buFont typeface="Arial"/>
              <a:buNone/>
            </a:pPr>
            <a:r>
              <a:t/>
            </a:r>
            <a:endParaRPr b="0"/>
          </a:p>
          <a:p>
            <a:pPr indent="0" lvl="0" marL="0" rtl="0" algn="l">
              <a:lnSpc>
                <a:spcPct val="100000"/>
              </a:lnSpc>
              <a:spcBef>
                <a:spcPts val="0"/>
              </a:spcBef>
              <a:spcAft>
                <a:spcPts val="0"/>
              </a:spcAft>
              <a:buClr>
                <a:schemeClr val="dk1"/>
              </a:buClr>
              <a:buSzPts val="1100"/>
              <a:buFont typeface="Arial"/>
              <a:buNone/>
            </a:pPr>
            <a:r>
              <a:rPr b="0" lang="es"/>
              <a:t>프라이버시 보호가 보장되는 인공지능을 개발하지 않는다면 해킹공격으로 프라이버시가 침해되는 위험성을 배제할 수 없습니다.</a:t>
            </a:r>
            <a:endParaRPr/>
          </a:p>
          <a:p>
            <a:pPr indent="0" lvl="0" marL="0" rtl="0" algn="l">
              <a:lnSpc>
                <a:spcPct val="100000"/>
              </a:lnSpc>
              <a:spcBef>
                <a:spcPts val="0"/>
              </a:spcBef>
              <a:spcAft>
                <a:spcPts val="0"/>
              </a:spcAft>
              <a:buClr>
                <a:schemeClr val="dk1"/>
              </a:buClr>
              <a:buSzPts val="1100"/>
              <a:buFont typeface="Arial"/>
              <a:buNone/>
            </a:pPr>
            <a:r>
              <a:t/>
            </a:r>
            <a:endParaRPr b="0"/>
          </a:p>
          <a:p>
            <a:pPr indent="0" lvl="0" marL="0" rtl="0" algn="l">
              <a:lnSpc>
                <a:spcPct val="100000"/>
              </a:lnSpc>
              <a:spcBef>
                <a:spcPts val="0"/>
              </a:spcBef>
              <a:spcAft>
                <a:spcPts val="0"/>
              </a:spcAft>
              <a:buClr>
                <a:schemeClr val="dk1"/>
              </a:buClr>
              <a:buSzPts val="1100"/>
              <a:buFont typeface="Arial"/>
              <a:buNone/>
            </a:pPr>
            <a:r>
              <a:rPr b="0" lang="es"/>
              <a:t>이를 위해 본 논문에서는 프라이버시 문제를 해소하는 최신 인공지능 기술을 구현하였습니다.</a:t>
            </a:r>
            <a:endParaRPr b="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sz="1400">
                <a:solidFill>
                  <a:srgbClr val="434343"/>
                </a:solidFill>
                <a:latin typeface="Gothic A1 SemiBold"/>
                <a:ea typeface="Gothic A1 SemiBold"/>
                <a:cs typeface="Gothic A1 SemiBold"/>
                <a:sym typeface="Gothic A1 SemiBold"/>
              </a:rPr>
              <a:t>이를 통한 인공지능 서비스 우수성을 프라이버시 보호와 정확도 두가지 관점에서 입증하였습니다.</a:t>
            </a:r>
            <a:endParaRPr/>
          </a:p>
          <a:p>
            <a:pPr indent="0" lvl="0" marL="0" rtl="0" algn="l">
              <a:lnSpc>
                <a:spcPct val="115000"/>
              </a:lnSpc>
              <a:spcBef>
                <a:spcPts val="0"/>
              </a:spcBef>
              <a:spcAft>
                <a:spcPts val="0"/>
              </a:spcAft>
              <a:buClr>
                <a:schemeClr val="dk1"/>
              </a:buClr>
              <a:buSzPts val="1100"/>
              <a:buFont typeface="Arial"/>
              <a:buNone/>
            </a:pPr>
            <a:r>
              <a:rPr lang="es" sz="1400">
                <a:solidFill>
                  <a:srgbClr val="434343"/>
                </a:solidFill>
                <a:latin typeface="Gothic A1 SemiBold"/>
                <a:ea typeface="Gothic A1 SemiBold"/>
                <a:cs typeface="Gothic A1 SemiBold"/>
                <a:sym typeface="Gothic A1 SemiBold"/>
              </a:rPr>
              <a:t>기계학습 대표적인 문제 중 하나인 분류 문제해결을 위해 차등 프라이버시 보호가 보장되는 연합학습 모델을 구현하고 실험을 통해 성능을 입증하였습니다.</a:t>
            </a:r>
            <a:endParaRPr/>
          </a:p>
          <a:p>
            <a:pPr indent="0" lvl="0" marL="0" rtl="0" algn="l">
              <a:lnSpc>
                <a:spcPct val="115000"/>
              </a:lnSpc>
              <a:spcBef>
                <a:spcPts val="0"/>
              </a:spcBef>
              <a:spcAft>
                <a:spcPts val="0"/>
              </a:spcAft>
              <a:buClr>
                <a:schemeClr val="dk1"/>
              </a:buClr>
              <a:buSzPts val="1100"/>
              <a:buFont typeface="Arial"/>
              <a:buNone/>
            </a:pPr>
            <a:r>
              <a:rPr lang="es" sz="1400">
                <a:solidFill>
                  <a:srgbClr val="434343"/>
                </a:solidFill>
                <a:latin typeface="Gothic A1 SemiBold"/>
                <a:ea typeface="Gothic A1 SemiBold"/>
                <a:cs typeface="Gothic A1 SemiBold"/>
                <a:sym typeface="Gothic A1 SemiBold"/>
              </a:rPr>
              <a:t>금융 데이터의 개인별 특징을 통해 대출상품의 종류를 알아낼 수 있는지 다중 분류를 통해 예측하는 모델을 학습했고, 차등 프라이버시를 적용한 연합학습이 적용하지 않은 경우보다 더 우수함을 확인하였습니다.</a:t>
            </a:r>
            <a:endParaRPr sz="1400">
              <a:solidFill>
                <a:srgbClr val="434343"/>
              </a:solidFill>
              <a:latin typeface="Gothic A1 SemiBold"/>
              <a:ea typeface="Gothic A1 SemiBold"/>
              <a:cs typeface="Gothic A1 SemiBold"/>
              <a:sym typeface="Gothic A1 SemiBo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두번째로 본론입니다.</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0" lang="es">
                <a:solidFill>
                  <a:schemeClr val="dk1"/>
                </a:solidFill>
              </a:rPr>
              <a:t>차등프라이버시는 개인 정보 비식별화 기술 중 하나입니다. </a:t>
            </a:r>
            <a:endParaRPr/>
          </a:p>
          <a:p>
            <a:pPr indent="0" lvl="0" marL="0" rtl="0" algn="l">
              <a:lnSpc>
                <a:spcPct val="100000"/>
              </a:lnSpc>
              <a:spcBef>
                <a:spcPts val="0"/>
              </a:spcBef>
              <a:spcAft>
                <a:spcPts val="0"/>
              </a:spcAft>
              <a:buClr>
                <a:schemeClr val="dk1"/>
              </a:buClr>
              <a:buSzPts val="1100"/>
              <a:buFont typeface="Arial"/>
              <a:buNone/>
            </a:pPr>
            <a:r>
              <a:rPr b="0" lang="es">
                <a:solidFill>
                  <a:schemeClr val="dk1"/>
                </a:solidFill>
              </a:rPr>
              <a:t>비식별화란 식별 가능한 데이터의 수정을 통해 특정 개인 식별이 어렵게 하는 것을 말합니다.</a:t>
            </a:r>
            <a:endParaRPr/>
          </a:p>
          <a:p>
            <a:pPr indent="0" lvl="0" marL="0" rtl="0" algn="l">
              <a:lnSpc>
                <a:spcPct val="100000"/>
              </a:lnSpc>
              <a:spcBef>
                <a:spcPts val="0"/>
              </a:spcBef>
              <a:spcAft>
                <a:spcPts val="0"/>
              </a:spcAft>
              <a:buClr>
                <a:schemeClr val="dk1"/>
              </a:buClr>
              <a:buSzPts val="1100"/>
              <a:buFont typeface="Arial"/>
              <a:buNone/>
            </a:pPr>
            <a:r>
              <a:rPr b="0" lang="es">
                <a:solidFill>
                  <a:schemeClr val="dk1"/>
                </a:solidFill>
              </a:rPr>
              <a:t>비식별화 판별의 기준으로 개별화 가능, 연결 가능, 추론 가능 세가지가 뽑히며 이러한 기준에서 가장 뛰어난 기술의 하나가 차등프라이버시 알려져 있습니다.</a:t>
            </a:r>
            <a:endParaRPr b="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lang="es"/>
              <a:t>차등프라이버시 개념은 다음과 같습니다.</a:t>
            </a:r>
            <a:endParaRPr/>
          </a:p>
          <a:p>
            <a:pPr indent="0" lvl="0" marL="0" rtl="0" algn="l">
              <a:lnSpc>
                <a:spcPct val="100000"/>
              </a:lnSpc>
              <a:spcBef>
                <a:spcPts val="0"/>
              </a:spcBef>
              <a:spcAft>
                <a:spcPts val="0"/>
              </a:spcAft>
              <a:buSzPts val="1100"/>
              <a:buNone/>
            </a:pPr>
            <a:r>
              <a:rPr b="0" lang="es"/>
              <a:t>함수 f에 대해 D1, D2는 레코드 하나만 다른 두 데이터 베이스, t는 임의의 실수라고 하면 특정 입식론이 0 이상에 대해 해당 식이 성립한다면 함수 f는 프라이버시 수준 입실론으로 차등 프라이버시가 보호된다고 말합니다.</a:t>
            </a:r>
            <a:endParaRPr/>
          </a:p>
          <a:p>
            <a:pPr indent="0" lvl="0" marL="0" rtl="0" algn="l">
              <a:lnSpc>
                <a:spcPct val="100000"/>
              </a:lnSpc>
              <a:spcBef>
                <a:spcPts val="0"/>
              </a:spcBef>
              <a:spcAft>
                <a:spcPts val="0"/>
              </a:spcAft>
              <a:buSzPts val="1100"/>
              <a:buNone/>
            </a:pPr>
            <a:r>
              <a:rPr b="0" lang="es"/>
              <a:t>차등 프라이버시가 보호되는 비식별화 함수 설계를 위해 노이즈 추가, 표본 추출 등의 방법이 쓰이며, apple의 사용자 행동 패턴 파악을 비롯한 개인정보보호를 고려한 ai 서비스에 사용되고 있습니다.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slide" type="title">
  <p:cSld name="TITLE">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1" name="Google Shape;11;p2"/>
          <p:cNvSpPr txBox="1"/>
          <p:nvPr>
            <p:ph type="ctrTitle"/>
          </p:nvPr>
        </p:nvSpPr>
        <p:spPr>
          <a:xfrm>
            <a:off x="1610650" y="1856275"/>
            <a:ext cx="6157800" cy="875700"/>
          </a:xfrm>
          <a:prstGeom prst="rect">
            <a:avLst/>
          </a:prstGeom>
          <a:noFill/>
          <a:ln cap="flat" cmpd="sng" w="38100">
            <a:solidFill>
              <a:srgbClr val="535353"/>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b="1" sz="36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 name="Google Shape;12;p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CUSTOM">
    <p:bg>
      <p:bgPr>
        <a:solidFill>
          <a:schemeClr val="lt1"/>
        </a:solidFill>
      </p:bgPr>
    </p:bg>
    <p:spTree>
      <p:nvGrpSpPr>
        <p:cNvPr id="75" name="Shape 75"/>
        <p:cNvGrpSpPr/>
        <p:nvPr/>
      </p:nvGrpSpPr>
      <p:grpSpPr>
        <a:xfrm>
          <a:off x="0" y="0"/>
          <a:ext cx="0" cy="0"/>
          <a:chOff x="0" y="0"/>
          <a:chExt cx="0" cy="0"/>
        </a:xfrm>
      </p:grpSpPr>
      <p:sp>
        <p:nvSpPr>
          <p:cNvPr id="76" name="Google Shape;76;p11"/>
          <p:cNvSpPr/>
          <p:nvPr/>
        </p:nvSpPr>
        <p:spPr>
          <a:xfrm>
            <a:off x="1395500" y="892500"/>
            <a:ext cx="6189000" cy="2731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1"/>
          <p:cNvSpPr txBox="1"/>
          <p:nvPr>
            <p:ph idx="1" type="subTitle"/>
          </p:nvPr>
        </p:nvSpPr>
        <p:spPr>
          <a:xfrm>
            <a:off x="1894475" y="1126950"/>
            <a:ext cx="5397600" cy="210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3000">
                <a:solidFill>
                  <a:schemeClr val="dk1"/>
                </a:solidFill>
                <a:latin typeface="Ubuntu"/>
                <a:ea typeface="Ubuntu"/>
                <a:cs typeface="Ubuntu"/>
                <a:sym typeface="Ubuntu"/>
              </a:defRPr>
            </a:lvl1pPr>
            <a:lvl2pPr lvl="1" algn="l">
              <a:lnSpc>
                <a:spcPct val="100000"/>
              </a:lnSpc>
              <a:spcBef>
                <a:spcPts val="0"/>
              </a:spcBef>
              <a:spcAft>
                <a:spcPts val="0"/>
              </a:spcAft>
              <a:buSzPts val="1400"/>
              <a:buNone/>
              <a:defRPr b="1">
                <a:solidFill>
                  <a:schemeClr val="dk1"/>
                </a:solidFill>
                <a:latin typeface="Arvo"/>
                <a:ea typeface="Arvo"/>
                <a:cs typeface="Arvo"/>
                <a:sym typeface="Arvo"/>
              </a:defRPr>
            </a:lvl2pPr>
            <a:lvl3pPr lvl="2" algn="l">
              <a:lnSpc>
                <a:spcPct val="100000"/>
              </a:lnSpc>
              <a:spcBef>
                <a:spcPts val="0"/>
              </a:spcBef>
              <a:spcAft>
                <a:spcPts val="0"/>
              </a:spcAft>
              <a:buSzPts val="1300"/>
              <a:buNone/>
              <a:defRPr b="1">
                <a:solidFill>
                  <a:schemeClr val="dk1"/>
                </a:solidFill>
                <a:latin typeface="Arvo"/>
                <a:ea typeface="Arvo"/>
                <a:cs typeface="Arvo"/>
                <a:sym typeface="Arvo"/>
              </a:defRPr>
            </a:lvl3pPr>
            <a:lvl4pPr lvl="3" algn="l">
              <a:lnSpc>
                <a:spcPct val="100000"/>
              </a:lnSpc>
              <a:spcBef>
                <a:spcPts val="0"/>
              </a:spcBef>
              <a:spcAft>
                <a:spcPts val="0"/>
              </a:spcAft>
              <a:buSzPts val="1300"/>
              <a:buNone/>
              <a:defRPr b="1">
                <a:solidFill>
                  <a:schemeClr val="dk1"/>
                </a:solidFill>
                <a:latin typeface="Arvo"/>
                <a:ea typeface="Arvo"/>
                <a:cs typeface="Arvo"/>
                <a:sym typeface="Arvo"/>
              </a:defRPr>
            </a:lvl4pPr>
            <a:lvl5pPr lvl="4" algn="l">
              <a:lnSpc>
                <a:spcPct val="100000"/>
              </a:lnSpc>
              <a:spcBef>
                <a:spcPts val="0"/>
              </a:spcBef>
              <a:spcAft>
                <a:spcPts val="0"/>
              </a:spcAft>
              <a:buSzPts val="1200"/>
              <a:buNone/>
              <a:defRPr b="1">
                <a:solidFill>
                  <a:schemeClr val="dk1"/>
                </a:solidFill>
                <a:latin typeface="Arvo"/>
                <a:ea typeface="Arvo"/>
                <a:cs typeface="Arvo"/>
                <a:sym typeface="Arvo"/>
              </a:defRPr>
            </a:lvl5pPr>
            <a:lvl6pPr lvl="5" algn="l">
              <a:lnSpc>
                <a:spcPct val="100000"/>
              </a:lnSpc>
              <a:spcBef>
                <a:spcPts val="0"/>
              </a:spcBef>
              <a:spcAft>
                <a:spcPts val="0"/>
              </a:spcAft>
              <a:buSzPts val="1200"/>
              <a:buNone/>
              <a:defRPr b="1">
                <a:solidFill>
                  <a:schemeClr val="dk1"/>
                </a:solidFill>
                <a:latin typeface="Arvo"/>
                <a:ea typeface="Arvo"/>
                <a:cs typeface="Arvo"/>
                <a:sym typeface="Arvo"/>
              </a:defRPr>
            </a:lvl6pPr>
            <a:lvl7pPr lvl="6" algn="l">
              <a:lnSpc>
                <a:spcPct val="100000"/>
              </a:lnSpc>
              <a:spcBef>
                <a:spcPts val="0"/>
              </a:spcBef>
              <a:spcAft>
                <a:spcPts val="0"/>
              </a:spcAft>
              <a:buSzPts val="1100"/>
              <a:buNone/>
              <a:defRPr b="1">
                <a:solidFill>
                  <a:schemeClr val="dk1"/>
                </a:solidFill>
                <a:latin typeface="Arvo"/>
                <a:ea typeface="Arvo"/>
                <a:cs typeface="Arvo"/>
                <a:sym typeface="Arvo"/>
              </a:defRPr>
            </a:lvl7pPr>
            <a:lvl8pPr lvl="7" algn="l">
              <a:lnSpc>
                <a:spcPct val="100000"/>
              </a:lnSpc>
              <a:spcBef>
                <a:spcPts val="0"/>
              </a:spcBef>
              <a:spcAft>
                <a:spcPts val="0"/>
              </a:spcAft>
              <a:buSzPts val="1100"/>
              <a:buNone/>
              <a:defRPr b="1">
                <a:solidFill>
                  <a:schemeClr val="dk1"/>
                </a:solidFill>
                <a:latin typeface="Arvo"/>
                <a:ea typeface="Arvo"/>
                <a:cs typeface="Arvo"/>
                <a:sym typeface="Arvo"/>
              </a:defRPr>
            </a:lvl8pPr>
            <a:lvl9pPr lvl="8" algn="l">
              <a:lnSpc>
                <a:spcPct val="100000"/>
              </a:lnSpc>
              <a:spcBef>
                <a:spcPts val="0"/>
              </a:spcBef>
              <a:spcAft>
                <a:spcPts val="0"/>
              </a:spcAft>
              <a:buSzPts val="1000"/>
              <a:buNone/>
              <a:defRPr b="1">
                <a:solidFill>
                  <a:schemeClr val="dk1"/>
                </a:solidFill>
                <a:latin typeface="Arvo"/>
                <a:ea typeface="Arvo"/>
                <a:cs typeface="Arvo"/>
                <a:sym typeface="Arvo"/>
              </a:defRPr>
            </a:lvl9pPr>
          </a:lstStyle>
          <a:p/>
        </p:txBody>
      </p:sp>
      <p:sp>
        <p:nvSpPr>
          <p:cNvPr id="78" name="Google Shape;78;p1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79" name="Google Shape;79;p11"/>
          <p:cNvSpPr txBox="1"/>
          <p:nvPr>
            <p:ph idx="2" type="subTitle"/>
          </p:nvPr>
        </p:nvSpPr>
        <p:spPr>
          <a:xfrm>
            <a:off x="1894475" y="2977400"/>
            <a:ext cx="29208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solidFill>
                  <a:schemeClr val="lt1"/>
                </a:solidFill>
              </a:defRPr>
            </a:lvl2pPr>
            <a:lvl3pPr lvl="2" algn="l">
              <a:lnSpc>
                <a:spcPct val="100000"/>
              </a:lnSpc>
              <a:spcBef>
                <a:spcPts val="0"/>
              </a:spcBef>
              <a:spcAft>
                <a:spcPts val="0"/>
              </a:spcAft>
              <a:buSzPts val="1300"/>
              <a:buNone/>
              <a:defRPr>
                <a:solidFill>
                  <a:schemeClr val="lt1"/>
                </a:solidFill>
              </a:defRPr>
            </a:lvl3pPr>
            <a:lvl4pPr lvl="3" algn="l">
              <a:lnSpc>
                <a:spcPct val="100000"/>
              </a:lnSpc>
              <a:spcBef>
                <a:spcPts val="0"/>
              </a:spcBef>
              <a:spcAft>
                <a:spcPts val="0"/>
              </a:spcAft>
              <a:buSzPts val="1300"/>
              <a:buNone/>
              <a:defRPr>
                <a:solidFill>
                  <a:schemeClr val="lt1"/>
                </a:solidFill>
              </a:defRPr>
            </a:lvl4pPr>
            <a:lvl5pPr lvl="4" algn="l">
              <a:lnSpc>
                <a:spcPct val="100000"/>
              </a:lnSpc>
              <a:spcBef>
                <a:spcPts val="0"/>
              </a:spcBef>
              <a:spcAft>
                <a:spcPts val="0"/>
              </a:spcAft>
              <a:buSzPts val="1200"/>
              <a:buNone/>
              <a:defRPr>
                <a:solidFill>
                  <a:schemeClr val="lt1"/>
                </a:solidFill>
              </a:defRPr>
            </a:lvl5pPr>
            <a:lvl6pPr lvl="5" algn="l">
              <a:lnSpc>
                <a:spcPct val="100000"/>
              </a:lnSpc>
              <a:spcBef>
                <a:spcPts val="0"/>
              </a:spcBef>
              <a:spcAft>
                <a:spcPts val="0"/>
              </a:spcAft>
              <a:buSzPts val="1200"/>
              <a:buNone/>
              <a:defRPr>
                <a:solidFill>
                  <a:schemeClr val="lt1"/>
                </a:solidFill>
              </a:defRPr>
            </a:lvl6pPr>
            <a:lvl7pPr lvl="6" algn="l">
              <a:lnSpc>
                <a:spcPct val="100000"/>
              </a:lnSpc>
              <a:spcBef>
                <a:spcPts val="0"/>
              </a:spcBef>
              <a:spcAft>
                <a:spcPts val="0"/>
              </a:spcAft>
              <a:buSzPts val="1100"/>
              <a:buNone/>
              <a:defRPr>
                <a:solidFill>
                  <a:schemeClr val="lt1"/>
                </a:solidFill>
              </a:defRPr>
            </a:lvl7pPr>
            <a:lvl8pPr lvl="7" algn="l">
              <a:lnSpc>
                <a:spcPct val="100000"/>
              </a:lnSpc>
              <a:spcBef>
                <a:spcPts val="0"/>
              </a:spcBef>
              <a:spcAft>
                <a:spcPts val="0"/>
              </a:spcAft>
              <a:buSzPts val="1100"/>
              <a:buNone/>
              <a:defRPr>
                <a:solidFill>
                  <a:schemeClr val="lt1"/>
                </a:solidFill>
              </a:defRPr>
            </a:lvl8pPr>
            <a:lvl9pPr lvl="8" algn="l">
              <a:lnSpc>
                <a:spcPct val="100000"/>
              </a:lnSpc>
              <a:spcBef>
                <a:spcPts val="0"/>
              </a:spcBef>
              <a:spcAft>
                <a:spcPts val="0"/>
              </a:spcAft>
              <a:buSzPts val="1000"/>
              <a:buNone/>
              <a:defRPr>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2 columns slide" type="twoColTx">
  <p:cSld name="TITLE_AND_TWO_COLUMNS">
    <p:bg>
      <p:bgPr>
        <a:solidFill>
          <a:schemeClr val="lt1"/>
        </a:solidFill>
      </p:bgPr>
    </p:bg>
    <p:spTree>
      <p:nvGrpSpPr>
        <p:cNvPr id="80" name="Shape 80"/>
        <p:cNvGrpSpPr/>
        <p:nvPr/>
      </p:nvGrpSpPr>
      <p:grpSpPr>
        <a:xfrm>
          <a:off x="0" y="0"/>
          <a:ext cx="0" cy="0"/>
          <a:chOff x="0" y="0"/>
          <a:chExt cx="0" cy="0"/>
        </a:xfrm>
      </p:grpSpPr>
      <p:sp>
        <p:nvSpPr>
          <p:cNvPr id="81" name="Google Shape;81;p12"/>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 name="Google Shape;82;p12"/>
          <p:cNvCxnSpPr/>
          <p:nvPr/>
        </p:nvCxnSpPr>
        <p:spPr>
          <a:xfrm>
            <a:off x="4550550" y="1941425"/>
            <a:ext cx="0" cy="1927500"/>
          </a:xfrm>
          <a:prstGeom prst="straightConnector1">
            <a:avLst/>
          </a:prstGeom>
          <a:noFill/>
          <a:ln cap="flat" cmpd="sng" w="38100">
            <a:solidFill>
              <a:schemeClr val="accent1"/>
            </a:solidFill>
            <a:prstDash val="solid"/>
            <a:round/>
            <a:headEnd len="sm" w="sm" type="none"/>
            <a:tailEnd len="sm" w="sm" type="none"/>
          </a:ln>
        </p:spPr>
      </p:cxnSp>
      <p:sp>
        <p:nvSpPr>
          <p:cNvPr id="83" name="Google Shape;83;p12"/>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84" name="Google Shape;84;p12"/>
          <p:cNvSpPr txBox="1"/>
          <p:nvPr>
            <p:ph type="ctrTitle"/>
          </p:nvPr>
        </p:nvSpPr>
        <p:spPr>
          <a:xfrm>
            <a:off x="1113228" y="1571550"/>
            <a:ext cx="31695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600"/>
              <a:buNone/>
              <a:defRPr sz="1600">
                <a:solidFill>
                  <a:schemeClr val="dk2"/>
                </a:solidFill>
              </a:defRPr>
            </a:lvl2pPr>
            <a:lvl3pPr lvl="2" algn="l">
              <a:lnSpc>
                <a:spcPct val="100000"/>
              </a:lnSpc>
              <a:spcBef>
                <a:spcPts val="0"/>
              </a:spcBef>
              <a:spcAft>
                <a:spcPts val="0"/>
              </a:spcAft>
              <a:buClr>
                <a:schemeClr val="dk2"/>
              </a:buClr>
              <a:buSzPts val="1600"/>
              <a:buNone/>
              <a:defRPr sz="1600">
                <a:solidFill>
                  <a:schemeClr val="dk2"/>
                </a:solidFill>
              </a:defRPr>
            </a:lvl3pPr>
            <a:lvl4pPr lvl="3" algn="l">
              <a:lnSpc>
                <a:spcPct val="100000"/>
              </a:lnSpc>
              <a:spcBef>
                <a:spcPts val="0"/>
              </a:spcBef>
              <a:spcAft>
                <a:spcPts val="0"/>
              </a:spcAft>
              <a:buClr>
                <a:schemeClr val="dk2"/>
              </a:buClr>
              <a:buSzPts val="1600"/>
              <a:buNone/>
              <a:defRPr sz="1600">
                <a:solidFill>
                  <a:schemeClr val="dk2"/>
                </a:solidFill>
              </a:defRPr>
            </a:lvl4pPr>
            <a:lvl5pPr lvl="4" algn="l">
              <a:lnSpc>
                <a:spcPct val="100000"/>
              </a:lnSpc>
              <a:spcBef>
                <a:spcPts val="0"/>
              </a:spcBef>
              <a:spcAft>
                <a:spcPts val="0"/>
              </a:spcAft>
              <a:buClr>
                <a:schemeClr val="dk2"/>
              </a:buClr>
              <a:buSzPts val="1600"/>
              <a:buNone/>
              <a:defRPr sz="1600">
                <a:solidFill>
                  <a:schemeClr val="dk2"/>
                </a:solidFill>
              </a:defRPr>
            </a:lvl5pPr>
            <a:lvl6pPr lvl="5" algn="l">
              <a:lnSpc>
                <a:spcPct val="100000"/>
              </a:lnSpc>
              <a:spcBef>
                <a:spcPts val="0"/>
              </a:spcBef>
              <a:spcAft>
                <a:spcPts val="0"/>
              </a:spcAft>
              <a:buClr>
                <a:schemeClr val="dk2"/>
              </a:buClr>
              <a:buSzPts val="1600"/>
              <a:buNone/>
              <a:defRPr sz="1600">
                <a:solidFill>
                  <a:schemeClr val="dk2"/>
                </a:solidFill>
              </a:defRPr>
            </a:lvl6pPr>
            <a:lvl7pPr lvl="6" algn="l">
              <a:lnSpc>
                <a:spcPct val="100000"/>
              </a:lnSpc>
              <a:spcBef>
                <a:spcPts val="0"/>
              </a:spcBef>
              <a:spcAft>
                <a:spcPts val="0"/>
              </a:spcAft>
              <a:buClr>
                <a:schemeClr val="dk2"/>
              </a:buClr>
              <a:buSzPts val="1600"/>
              <a:buNone/>
              <a:defRPr sz="1600">
                <a:solidFill>
                  <a:schemeClr val="dk2"/>
                </a:solidFill>
              </a:defRPr>
            </a:lvl7pPr>
            <a:lvl8pPr lvl="7" algn="l">
              <a:lnSpc>
                <a:spcPct val="100000"/>
              </a:lnSpc>
              <a:spcBef>
                <a:spcPts val="0"/>
              </a:spcBef>
              <a:spcAft>
                <a:spcPts val="0"/>
              </a:spcAft>
              <a:buClr>
                <a:schemeClr val="dk2"/>
              </a:buClr>
              <a:buSzPts val="1600"/>
              <a:buNone/>
              <a:defRPr sz="1600">
                <a:solidFill>
                  <a:schemeClr val="dk2"/>
                </a:solidFill>
              </a:defRPr>
            </a:lvl8pPr>
            <a:lvl9pPr lvl="8" algn="l">
              <a:lnSpc>
                <a:spcPct val="100000"/>
              </a:lnSpc>
              <a:spcBef>
                <a:spcPts val="0"/>
              </a:spcBef>
              <a:spcAft>
                <a:spcPts val="0"/>
              </a:spcAft>
              <a:buClr>
                <a:schemeClr val="dk2"/>
              </a:buClr>
              <a:buSzPts val="1600"/>
              <a:buNone/>
              <a:defRPr sz="1600">
                <a:solidFill>
                  <a:schemeClr val="dk2"/>
                </a:solidFill>
              </a:defRPr>
            </a:lvl9pPr>
          </a:lstStyle>
          <a:p/>
        </p:txBody>
      </p:sp>
      <p:sp>
        <p:nvSpPr>
          <p:cNvPr id="85" name="Google Shape;85;p12"/>
          <p:cNvSpPr txBox="1"/>
          <p:nvPr>
            <p:ph idx="1" type="subTitle"/>
          </p:nvPr>
        </p:nvSpPr>
        <p:spPr>
          <a:xfrm>
            <a:off x="1113229" y="2177000"/>
            <a:ext cx="3101400" cy="11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86" name="Google Shape;86;p12"/>
          <p:cNvSpPr txBox="1"/>
          <p:nvPr>
            <p:ph idx="2" type="ctrTitle"/>
          </p:nvPr>
        </p:nvSpPr>
        <p:spPr>
          <a:xfrm>
            <a:off x="4818378" y="1571550"/>
            <a:ext cx="31695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Clr>
                <a:schemeClr val="dk2"/>
              </a:buClr>
              <a:buSzPts val="1600"/>
              <a:buNone/>
              <a:defRPr sz="1600">
                <a:solidFill>
                  <a:schemeClr val="dk2"/>
                </a:solidFill>
              </a:defRPr>
            </a:lvl2pPr>
            <a:lvl3pPr lvl="2" algn="l">
              <a:lnSpc>
                <a:spcPct val="100000"/>
              </a:lnSpc>
              <a:spcBef>
                <a:spcPts val="0"/>
              </a:spcBef>
              <a:spcAft>
                <a:spcPts val="0"/>
              </a:spcAft>
              <a:buClr>
                <a:schemeClr val="dk2"/>
              </a:buClr>
              <a:buSzPts val="1600"/>
              <a:buNone/>
              <a:defRPr sz="1600">
                <a:solidFill>
                  <a:schemeClr val="dk2"/>
                </a:solidFill>
              </a:defRPr>
            </a:lvl3pPr>
            <a:lvl4pPr lvl="3" algn="l">
              <a:lnSpc>
                <a:spcPct val="100000"/>
              </a:lnSpc>
              <a:spcBef>
                <a:spcPts val="0"/>
              </a:spcBef>
              <a:spcAft>
                <a:spcPts val="0"/>
              </a:spcAft>
              <a:buClr>
                <a:schemeClr val="dk2"/>
              </a:buClr>
              <a:buSzPts val="1600"/>
              <a:buNone/>
              <a:defRPr sz="1600">
                <a:solidFill>
                  <a:schemeClr val="dk2"/>
                </a:solidFill>
              </a:defRPr>
            </a:lvl4pPr>
            <a:lvl5pPr lvl="4" algn="l">
              <a:lnSpc>
                <a:spcPct val="100000"/>
              </a:lnSpc>
              <a:spcBef>
                <a:spcPts val="0"/>
              </a:spcBef>
              <a:spcAft>
                <a:spcPts val="0"/>
              </a:spcAft>
              <a:buClr>
                <a:schemeClr val="dk2"/>
              </a:buClr>
              <a:buSzPts val="1600"/>
              <a:buNone/>
              <a:defRPr sz="1600">
                <a:solidFill>
                  <a:schemeClr val="dk2"/>
                </a:solidFill>
              </a:defRPr>
            </a:lvl5pPr>
            <a:lvl6pPr lvl="5" algn="l">
              <a:lnSpc>
                <a:spcPct val="100000"/>
              </a:lnSpc>
              <a:spcBef>
                <a:spcPts val="0"/>
              </a:spcBef>
              <a:spcAft>
                <a:spcPts val="0"/>
              </a:spcAft>
              <a:buClr>
                <a:schemeClr val="dk2"/>
              </a:buClr>
              <a:buSzPts val="1600"/>
              <a:buNone/>
              <a:defRPr sz="1600">
                <a:solidFill>
                  <a:schemeClr val="dk2"/>
                </a:solidFill>
              </a:defRPr>
            </a:lvl6pPr>
            <a:lvl7pPr lvl="6" algn="l">
              <a:lnSpc>
                <a:spcPct val="100000"/>
              </a:lnSpc>
              <a:spcBef>
                <a:spcPts val="0"/>
              </a:spcBef>
              <a:spcAft>
                <a:spcPts val="0"/>
              </a:spcAft>
              <a:buClr>
                <a:schemeClr val="dk2"/>
              </a:buClr>
              <a:buSzPts val="1600"/>
              <a:buNone/>
              <a:defRPr sz="1600">
                <a:solidFill>
                  <a:schemeClr val="dk2"/>
                </a:solidFill>
              </a:defRPr>
            </a:lvl7pPr>
            <a:lvl8pPr lvl="7" algn="l">
              <a:lnSpc>
                <a:spcPct val="100000"/>
              </a:lnSpc>
              <a:spcBef>
                <a:spcPts val="0"/>
              </a:spcBef>
              <a:spcAft>
                <a:spcPts val="0"/>
              </a:spcAft>
              <a:buClr>
                <a:schemeClr val="dk2"/>
              </a:buClr>
              <a:buSzPts val="1600"/>
              <a:buNone/>
              <a:defRPr sz="1600">
                <a:solidFill>
                  <a:schemeClr val="dk2"/>
                </a:solidFill>
              </a:defRPr>
            </a:lvl8pPr>
            <a:lvl9pPr lvl="8" algn="l">
              <a:lnSpc>
                <a:spcPct val="100000"/>
              </a:lnSpc>
              <a:spcBef>
                <a:spcPts val="0"/>
              </a:spcBef>
              <a:spcAft>
                <a:spcPts val="0"/>
              </a:spcAft>
              <a:buClr>
                <a:schemeClr val="dk2"/>
              </a:buClr>
              <a:buSzPts val="1600"/>
              <a:buNone/>
              <a:defRPr sz="1600">
                <a:solidFill>
                  <a:schemeClr val="dk2"/>
                </a:solidFill>
              </a:defRPr>
            </a:lvl9pPr>
          </a:lstStyle>
          <a:p/>
        </p:txBody>
      </p:sp>
      <p:sp>
        <p:nvSpPr>
          <p:cNvPr id="87" name="Google Shape;87;p12"/>
          <p:cNvSpPr txBox="1"/>
          <p:nvPr>
            <p:ph idx="3" type="subTitle"/>
          </p:nvPr>
        </p:nvSpPr>
        <p:spPr>
          <a:xfrm>
            <a:off x="4818379" y="2177000"/>
            <a:ext cx="3101400" cy="11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88" name="Google Shape;88;p12"/>
          <p:cNvSpPr txBox="1"/>
          <p:nvPr>
            <p:ph idx="4" type="title"/>
          </p:nvPr>
        </p:nvSpPr>
        <p:spPr>
          <a:xfrm>
            <a:off x="-11850" y="927075"/>
            <a:ext cx="9144000" cy="48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2 columns slide 1">
  <p:cSld name="TITLE_AND_TWO_COLUMNS_2">
    <p:bg>
      <p:bgPr>
        <a:solidFill>
          <a:schemeClr val="lt1"/>
        </a:solidFill>
      </p:bgPr>
    </p:bg>
    <p:spTree>
      <p:nvGrpSpPr>
        <p:cNvPr id="89" name="Shape 89"/>
        <p:cNvGrpSpPr/>
        <p:nvPr/>
      </p:nvGrpSpPr>
      <p:grpSpPr>
        <a:xfrm>
          <a:off x="0" y="0"/>
          <a:ext cx="0" cy="0"/>
          <a:chOff x="0" y="0"/>
          <a:chExt cx="0" cy="0"/>
        </a:xfrm>
      </p:grpSpPr>
      <p:sp>
        <p:nvSpPr>
          <p:cNvPr id="90" name="Google Shape;90;p13"/>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1" name="Google Shape;91;p13"/>
          <p:cNvCxnSpPr/>
          <p:nvPr/>
        </p:nvCxnSpPr>
        <p:spPr>
          <a:xfrm>
            <a:off x="4550550" y="1941425"/>
            <a:ext cx="0" cy="1927500"/>
          </a:xfrm>
          <a:prstGeom prst="straightConnector1">
            <a:avLst/>
          </a:prstGeom>
          <a:noFill/>
          <a:ln cap="flat" cmpd="sng" w="38100">
            <a:solidFill>
              <a:schemeClr val="accent1"/>
            </a:solidFill>
            <a:prstDash val="solid"/>
            <a:round/>
            <a:headEnd len="sm" w="sm" type="none"/>
            <a:tailEnd len="sm" w="sm" type="none"/>
          </a:ln>
        </p:spPr>
      </p:cxnSp>
      <p:sp>
        <p:nvSpPr>
          <p:cNvPr id="92" name="Google Shape;92;p13"/>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93" name="Google Shape;93;p13"/>
          <p:cNvSpPr txBox="1"/>
          <p:nvPr>
            <p:ph type="ctrTitle"/>
          </p:nvPr>
        </p:nvSpPr>
        <p:spPr>
          <a:xfrm>
            <a:off x="1113228" y="2151075"/>
            <a:ext cx="3169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94" name="Google Shape;94;p13"/>
          <p:cNvSpPr txBox="1"/>
          <p:nvPr>
            <p:ph idx="1" type="subTitle"/>
          </p:nvPr>
        </p:nvSpPr>
        <p:spPr>
          <a:xfrm>
            <a:off x="1147278" y="2756525"/>
            <a:ext cx="31014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95" name="Google Shape;95;p13"/>
          <p:cNvSpPr txBox="1"/>
          <p:nvPr>
            <p:ph idx="2" type="ctrTitle"/>
          </p:nvPr>
        </p:nvSpPr>
        <p:spPr>
          <a:xfrm>
            <a:off x="4818378" y="2151075"/>
            <a:ext cx="3169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96" name="Google Shape;96;p13"/>
          <p:cNvSpPr txBox="1"/>
          <p:nvPr>
            <p:ph idx="3" type="subTitle"/>
          </p:nvPr>
        </p:nvSpPr>
        <p:spPr>
          <a:xfrm>
            <a:off x="4852428" y="2756525"/>
            <a:ext cx="31014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97" name="Google Shape;97;p13"/>
          <p:cNvSpPr txBox="1"/>
          <p:nvPr>
            <p:ph idx="4" type="title"/>
          </p:nvPr>
        </p:nvSpPr>
        <p:spPr>
          <a:xfrm>
            <a:off x="-11850" y="927075"/>
            <a:ext cx="9144000" cy="48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6 columns slide">
  <p:cSld name="TITLE_AND_TWO_COLUMNS_1_1">
    <p:bg>
      <p:bgPr>
        <a:solidFill>
          <a:schemeClr val="lt1"/>
        </a:solidFill>
      </p:bgPr>
    </p:bg>
    <p:spTree>
      <p:nvGrpSpPr>
        <p:cNvPr id="98" name="Shape 98"/>
        <p:cNvGrpSpPr/>
        <p:nvPr/>
      </p:nvGrpSpPr>
      <p:grpSpPr>
        <a:xfrm>
          <a:off x="0" y="0"/>
          <a:ext cx="0" cy="0"/>
          <a:chOff x="0" y="0"/>
          <a:chExt cx="0" cy="0"/>
        </a:xfrm>
      </p:grpSpPr>
      <p:sp>
        <p:nvSpPr>
          <p:cNvPr id="99" name="Google Shape;99;p14"/>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txBox="1"/>
          <p:nvPr>
            <p:ph type="ctrTitle"/>
          </p:nvPr>
        </p:nvSpPr>
        <p:spPr>
          <a:xfrm>
            <a:off x="1105351" y="2765600"/>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01" name="Google Shape;101;p14"/>
          <p:cNvSpPr txBox="1"/>
          <p:nvPr>
            <p:ph idx="1" type="subTitle"/>
          </p:nvPr>
        </p:nvSpPr>
        <p:spPr>
          <a:xfrm>
            <a:off x="980600" y="3371050"/>
            <a:ext cx="23631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02" name="Google Shape;102;p14"/>
          <p:cNvSpPr txBox="1"/>
          <p:nvPr>
            <p:ph idx="2" type="ctrTitle"/>
          </p:nvPr>
        </p:nvSpPr>
        <p:spPr>
          <a:xfrm>
            <a:off x="3484651" y="2765600"/>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03" name="Google Shape;103;p14"/>
          <p:cNvSpPr txBox="1"/>
          <p:nvPr>
            <p:ph idx="3" type="subTitle"/>
          </p:nvPr>
        </p:nvSpPr>
        <p:spPr>
          <a:xfrm>
            <a:off x="3419975" y="3371050"/>
            <a:ext cx="22428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04" name="Google Shape;104;p14"/>
          <p:cNvSpPr txBox="1"/>
          <p:nvPr>
            <p:ph idx="4" type="ctrTitle"/>
          </p:nvPr>
        </p:nvSpPr>
        <p:spPr>
          <a:xfrm>
            <a:off x="5880251" y="2765600"/>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05" name="Google Shape;105;p14"/>
          <p:cNvSpPr txBox="1"/>
          <p:nvPr>
            <p:ph idx="5" type="subTitle"/>
          </p:nvPr>
        </p:nvSpPr>
        <p:spPr>
          <a:xfrm>
            <a:off x="5880250" y="3371050"/>
            <a:ext cx="21135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06" name="Google Shape;106;p14"/>
          <p:cNvSpPr txBox="1"/>
          <p:nvPr>
            <p:ph idx="6" type="title"/>
          </p:nvPr>
        </p:nvSpPr>
        <p:spPr>
          <a:xfrm>
            <a:off x="773850" y="638075"/>
            <a:ext cx="7672500" cy="482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07" name="Google Shape;107;p1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108" name="Google Shape;108;p14"/>
          <p:cNvCxnSpPr/>
          <p:nvPr/>
        </p:nvCxnSpPr>
        <p:spPr>
          <a:xfrm>
            <a:off x="3343596" y="1602675"/>
            <a:ext cx="0" cy="2459700"/>
          </a:xfrm>
          <a:prstGeom prst="straightConnector1">
            <a:avLst/>
          </a:prstGeom>
          <a:noFill/>
          <a:ln cap="flat" cmpd="sng" w="38100">
            <a:solidFill>
              <a:schemeClr val="accent1"/>
            </a:solidFill>
            <a:prstDash val="solid"/>
            <a:round/>
            <a:headEnd len="sm" w="sm" type="none"/>
            <a:tailEnd len="sm" w="sm" type="none"/>
          </a:ln>
        </p:spPr>
      </p:cxnSp>
      <p:cxnSp>
        <p:nvCxnSpPr>
          <p:cNvPr id="109" name="Google Shape;109;p14"/>
          <p:cNvCxnSpPr/>
          <p:nvPr/>
        </p:nvCxnSpPr>
        <p:spPr>
          <a:xfrm>
            <a:off x="5739196" y="1602675"/>
            <a:ext cx="0" cy="2459700"/>
          </a:xfrm>
          <a:prstGeom prst="straightConnector1">
            <a:avLst/>
          </a:prstGeom>
          <a:noFill/>
          <a:ln cap="flat" cmpd="sng" w="38100">
            <a:solidFill>
              <a:schemeClr val="accent1"/>
            </a:solidFill>
            <a:prstDash val="solid"/>
            <a:round/>
            <a:headEnd len="sm" w="sm" type="none"/>
            <a:tailEnd len="sm" w="sm" type="none"/>
          </a:ln>
        </p:spPr>
      </p:cxnSp>
      <p:cxnSp>
        <p:nvCxnSpPr>
          <p:cNvPr id="110" name="Google Shape;110;p14"/>
          <p:cNvCxnSpPr/>
          <p:nvPr/>
        </p:nvCxnSpPr>
        <p:spPr>
          <a:xfrm>
            <a:off x="4233900" y="1120475"/>
            <a:ext cx="676200" cy="0"/>
          </a:xfrm>
          <a:prstGeom prst="straightConnector1">
            <a:avLst/>
          </a:prstGeom>
          <a:noFill/>
          <a:ln cap="flat" cmpd="sng" w="76200">
            <a:solidFill>
              <a:schemeClr val="accent1"/>
            </a:solidFill>
            <a:prstDash val="solid"/>
            <a:round/>
            <a:headEnd len="sm" w="sm" type="none"/>
            <a:tailEnd len="sm" w="sm" type="none"/>
          </a:ln>
        </p:spPr>
      </p:cxnSp>
      <p:cxnSp>
        <p:nvCxnSpPr>
          <p:cNvPr id="111" name="Google Shape;111;p14"/>
          <p:cNvCxnSpPr/>
          <p:nvPr/>
        </p:nvCxnSpPr>
        <p:spPr>
          <a:xfrm>
            <a:off x="1050450" y="2918000"/>
            <a:ext cx="7043100" cy="0"/>
          </a:xfrm>
          <a:prstGeom prst="straightConnector1">
            <a:avLst/>
          </a:prstGeom>
          <a:noFill/>
          <a:ln cap="flat" cmpd="sng" w="38100">
            <a:solidFill>
              <a:schemeClr val="accent1"/>
            </a:solidFill>
            <a:prstDash val="solid"/>
            <a:round/>
            <a:headEnd len="sm" w="sm" type="none"/>
            <a:tailEnd len="sm" w="sm" type="none"/>
          </a:ln>
        </p:spPr>
      </p:cxnSp>
      <p:sp>
        <p:nvSpPr>
          <p:cNvPr id="112" name="Google Shape;112;p14"/>
          <p:cNvSpPr txBox="1"/>
          <p:nvPr>
            <p:ph idx="7" type="ctrTitle"/>
          </p:nvPr>
        </p:nvSpPr>
        <p:spPr>
          <a:xfrm>
            <a:off x="1105351" y="143637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13" name="Google Shape;113;p14"/>
          <p:cNvSpPr txBox="1"/>
          <p:nvPr>
            <p:ph idx="8" type="subTitle"/>
          </p:nvPr>
        </p:nvSpPr>
        <p:spPr>
          <a:xfrm>
            <a:off x="1073150" y="2041825"/>
            <a:ext cx="21780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14" name="Google Shape;114;p14"/>
          <p:cNvSpPr txBox="1"/>
          <p:nvPr>
            <p:ph idx="9" type="ctrTitle"/>
          </p:nvPr>
        </p:nvSpPr>
        <p:spPr>
          <a:xfrm>
            <a:off x="3484651" y="143637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15" name="Google Shape;115;p14"/>
          <p:cNvSpPr txBox="1"/>
          <p:nvPr>
            <p:ph idx="13" type="subTitle"/>
          </p:nvPr>
        </p:nvSpPr>
        <p:spPr>
          <a:xfrm>
            <a:off x="3452400" y="2041825"/>
            <a:ext cx="21780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116" name="Google Shape;116;p14"/>
          <p:cNvSpPr txBox="1"/>
          <p:nvPr>
            <p:ph idx="14" type="ctrTitle"/>
          </p:nvPr>
        </p:nvSpPr>
        <p:spPr>
          <a:xfrm>
            <a:off x="5880251" y="143637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400"/>
              <a:buNone/>
              <a:defRPr sz="14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117" name="Google Shape;117;p14"/>
          <p:cNvSpPr txBox="1"/>
          <p:nvPr>
            <p:ph idx="15" type="subTitle"/>
          </p:nvPr>
        </p:nvSpPr>
        <p:spPr>
          <a:xfrm>
            <a:off x="5831650" y="2041825"/>
            <a:ext cx="22107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amp; some text slide">
  <p:cSld name="BIG_NUMBER">
    <p:bg>
      <p:bgPr>
        <a:solidFill>
          <a:schemeClr val="lt1"/>
        </a:solidFill>
      </p:bgPr>
    </p:bg>
    <p:spTree>
      <p:nvGrpSpPr>
        <p:cNvPr id="118" name="Shape 118"/>
        <p:cNvGrpSpPr/>
        <p:nvPr/>
      </p:nvGrpSpPr>
      <p:grpSpPr>
        <a:xfrm>
          <a:off x="0" y="0"/>
          <a:ext cx="0" cy="0"/>
          <a:chOff x="0" y="0"/>
          <a:chExt cx="0" cy="0"/>
        </a:xfrm>
      </p:grpSpPr>
      <p:sp>
        <p:nvSpPr>
          <p:cNvPr id="119" name="Google Shape;119;p15"/>
          <p:cNvSpPr/>
          <p:nvPr/>
        </p:nvSpPr>
        <p:spPr>
          <a:xfrm>
            <a:off x="406950" y="352200"/>
            <a:ext cx="8330100" cy="431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5"/>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21" name="Google Shape;121;p15"/>
          <p:cNvSpPr txBox="1"/>
          <p:nvPr>
            <p:ph idx="1" type="subTitle"/>
          </p:nvPr>
        </p:nvSpPr>
        <p:spPr>
          <a:xfrm>
            <a:off x="2433300" y="3015325"/>
            <a:ext cx="42774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sz="1400">
                <a:solidFill>
                  <a:schemeClr val="lt1"/>
                </a:solidFill>
              </a:defRPr>
            </a:lvl3pPr>
            <a:lvl4pPr lvl="3" algn="ctr">
              <a:lnSpc>
                <a:spcPct val="100000"/>
              </a:lnSpc>
              <a:spcBef>
                <a:spcPts val="0"/>
              </a:spcBef>
              <a:spcAft>
                <a:spcPts val="0"/>
              </a:spcAft>
              <a:buClr>
                <a:schemeClr val="lt1"/>
              </a:buClr>
              <a:buSzPts val="1400"/>
              <a:buNone/>
              <a:defRPr sz="1400">
                <a:solidFill>
                  <a:schemeClr val="lt1"/>
                </a:solidFill>
              </a:defRPr>
            </a:lvl4pPr>
            <a:lvl5pPr lvl="4" algn="ctr">
              <a:lnSpc>
                <a:spcPct val="100000"/>
              </a:lnSpc>
              <a:spcBef>
                <a:spcPts val="0"/>
              </a:spcBef>
              <a:spcAft>
                <a:spcPts val="0"/>
              </a:spcAft>
              <a:buClr>
                <a:schemeClr val="lt1"/>
              </a:buClr>
              <a:buSzPts val="1400"/>
              <a:buNone/>
              <a:defRPr sz="1400">
                <a:solidFill>
                  <a:schemeClr val="lt1"/>
                </a:solidFill>
              </a:defRPr>
            </a:lvl5pPr>
            <a:lvl6pPr lvl="5" algn="ctr">
              <a:lnSpc>
                <a:spcPct val="100000"/>
              </a:lnSpc>
              <a:spcBef>
                <a:spcPts val="0"/>
              </a:spcBef>
              <a:spcAft>
                <a:spcPts val="0"/>
              </a:spcAft>
              <a:buClr>
                <a:schemeClr val="lt1"/>
              </a:buClr>
              <a:buSzPts val="1400"/>
              <a:buNone/>
              <a:defRPr sz="1400">
                <a:solidFill>
                  <a:schemeClr val="lt1"/>
                </a:solidFill>
              </a:defRPr>
            </a:lvl6pPr>
            <a:lvl7pPr lvl="6" algn="ctr">
              <a:lnSpc>
                <a:spcPct val="100000"/>
              </a:lnSpc>
              <a:spcBef>
                <a:spcPts val="0"/>
              </a:spcBef>
              <a:spcAft>
                <a:spcPts val="0"/>
              </a:spcAft>
              <a:buClr>
                <a:schemeClr val="lt1"/>
              </a:buClr>
              <a:buSzPts val="1400"/>
              <a:buNone/>
              <a:defRPr sz="1400">
                <a:solidFill>
                  <a:schemeClr val="lt1"/>
                </a:solidFill>
              </a:defRPr>
            </a:lvl7pPr>
            <a:lvl8pPr lvl="7" algn="ctr">
              <a:lnSpc>
                <a:spcPct val="100000"/>
              </a:lnSpc>
              <a:spcBef>
                <a:spcPts val="0"/>
              </a:spcBef>
              <a:spcAft>
                <a:spcPts val="0"/>
              </a:spcAft>
              <a:buClr>
                <a:schemeClr val="lt1"/>
              </a:buClr>
              <a:buSzPts val="1400"/>
              <a:buNone/>
              <a:defRPr sz="1400">
                <a:solidFill>
                  <a:schemeClr val="lt1"/>
                </a:solidFill>
              </a:defRPr>
            </a:lvl8pPr>
            <a:lvl9pPr lvl="8" algn="ctr">
              <a:lnSpc>
                <a:spcPct val="100000"/>
              </a:lnSpc>
              <a:spcBef>
                <a:spcPts val="0"/>
              </a:spcBef>
              <a:spcAft>
                <a:spcPts val="0"/>
              </a:spcAft>
              <a:buClr>
                <a:schemeClr val="lt1"/>
              </a:buClr>
              <a:buSzPts val="1400"/>
              <a:buNone/>
              <a:defRPr sz="1400">
                <a:solidFill>
                  <a:schemeClr val="lt1"/>
                </a:solidFill>
              </a:defRPr>
            </a:lvl9pPr>
          </a:lstStyle>
          <a:p/>
        </p:txBody>
      </p:sp>
      <p:sp>
        <p:nvSpPr>
          <p:cNvPr id="122" name="Google Shape;122;p15"/>
          <p:cNvSpPr txBox="1"/>
          <p:nvPr>
            <p:ph type="title"/>
          </p:nvPr>
        </p:nvSpPr>
        <p:spPr>
          <a:xfrm>
            <a:off x="0" y="2466400"/>
            <a:ext cx="9144000" cy="482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7200"/>
              <a:buNone/>
              <a:defRPr b="1" sz="7200"/>
            </a:lvl1pPr>
            <a:lvl2pPr lvl="1" algn="l">
              <a:lnSpc>
                <a:spcPct val="100000"/>
              </a:lnSpc>
              <a:spcBef>
                <a:spcPts val="0"/>
              </a:spcBef>
              <a:spcAft>
                <a:spcPts val="0"/>
              </a:spcAft>
              <a:buSzPts val="7200"/>
              <a:buNone/>
              <a:defRPr sz="7200"/>
            </a:lvl2pPr>
            <a:lvl3pPr lvl="2" algn="l">
              <a:lnSpc>
                <a:spcPct val="100000"/>
              </a:lnSpc>
              <a:spcBef>
                <a:spcPts val="0"/>
              </a:spcBef>
              <a:spcAft>
                <a:spcPts val="0"/>
              </a:spcAft>
              <a:buSzPts val="7200"/>
              <a:buNone/>
              <a:defRPr sz="7200"/>
            </a:lvl3pPr>
            <a:lvl4pPr lvl="3" algn="l">
              <a:lnSpc>
                <a:spcPct val="100000"/>
              </a:lnSpc>
              <a:spcBef>
                <a:spcPts val="0"/>
              </a:spcBef>
              <a:spcAft>
                <a:spcPts val="0"/>
              </a:spcAft>
              <a:buSzPts val="7200"/>
              <a:buNone/>
              <a:defRPr sz="7200"/>
            </a:lvl4pPr>
            <a:lvl5pPr lvl="4" algn="l">
              <a:lnSpc>
                <a:spcPct val="100000"/>
              </a:lnSpc>
              <a:spcBef>
                <a:spcPts val="0"/>
              </a:spcBef>
              <a:spcAft>
                <a:spcPts val="0"/>
              </a:spcAft>
              <a:buSzPts val="7200"/>
              <a:buNone/>
              <a:defRPr sz="7200"/>
            </a:lvl5pPr>
            <a:lvl6pPr lvl="5" algn="l">
              <a:lnSpc>
                <a:spcPct val="100000"/>
              </a:lnSpc>
              <a:spcBef>
                <a:spcPts val="0"/>
              </a:spcBef>
              <a:spcAft>
                <a:spcPts val="0"/>
              </a:spcAft>
              <a:buSzPts val="7200"/>
              <a:buNone/>
              <a:defRPr sz="7200"/>
            </a:lvl6pPr>
            <a:lvl7pPr lvl="6" algn="l">
              <a:lnSpc>
                <a:spcPct val="100000"/>
              </a:lnSpc>
              <a:spcBef>
                <a:spcPts val="0"/>
              </a:spcBef>
              <a:spcAft>
                <a:spcPts val="0"/>
              </a:spcAft>
              <a:buSzPts val="7200"/>
              <a:buNone/>
              <a:defRPr sz="7200"/>
            </a:lvl7pPr>
            <a:lvl8pPr lvl="7" algn="l">
              <a:lnSpc>
                <a:spcPct val="100000"/>
              </a:lnSpc>
              <a:spcBef>
                <a:spcPts val="0"/>
              </a:spcBef>
              <a:spcAft>
                <a:spcPts val="0"/>
              </a:spcAft>
              <a:buSzPts val="7200"/>
              <a:buNone/>
              <a:defRPr sz="7200"/>
            </a:lvl8pPr>
            <a:lvl9pPr lvl="8" algn="l">
              <a:lnSpc>
                <a:spcPct val="100000"/>
              </a:lnSpc>
              <a:spcBef>
                <a:spcPts val="0"/>
              </a:spcBef>
              <a:spcAft>
                <a:spcPts val="0"/>
              </a:spcAft>
              <a:buSzPts val="7200"/>
              <a:buNone/>
              <a:defRPr sz="7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mp; some text slide 2">
  <p:cSld name="BIG_NUMBER_2">
    <p:bg>
      <p:bgPr>
        <a:solidFill>
          <a:schemeClr val="lt1"/>
        </a:solidFill>
      </p:bgPr>
    </p:bg>
    <p:spTree>
      <p:nvGrpSpPr>
        <p:cNvPr id="123" name="Shape 123"/>
        <p:cNvGrpSpPr/>
        <p:nvPr/>
      </p:nvGrpSpPr>
      <p:grpSpPr>
        <a:xfrm>
          <a:off x="0" y="0"/>
          <a:ext cx="0" cy="0"/>
          <a:chOff x="0" y="0"/>
          <a:chExt cx="0" cy="0"/>
        </a:xfrm>
      </p:grpSpPr>
      <p:sp>
        <p:nvSpPr>
          <p:cNvPr id="124" name="Google Shape;124;p16"/>
          <p:cNvSpPr/>
          <p:nvPr/>
        </p:nvSpPr>
        <p:spPr>
          <a:xfrm>
            <a:off x="406950" y="352200"/>
            <a:ext cx="8330100" cy="431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6"/>
          <p:cNvSpPr txBox="1"/>
          <p:nvPr>
            <p:ph type="title"/>
          </p:nvPr>
        </p:nvSpPr>
        <p:spPr>
          <a:xfrm>
            <a:off x="742950" y="1238100"/>
            <a:ext cx="7729500" cy="196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b="1"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26" name="Google Shape;126;p16"/>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27" name="Google Shape;127;p16"/>
          <p:cNvSpPr txBox="1"/>
          <p:nvPr>
            <p:ph idx="1" type="subTitle"/>
          </p:nvPr>
        </p:nvSpPr>
        <p:spPr>
          <a:xfrm>
            <a:off x="2433300" y="3015325"/>
            <a:ext cx="42774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sz="1400">
                <a:solidFill>
                  <a:schemeClr val="lt1"/>
                </a:solidFill>
              </a:defRPr>
            </a:lvl3pPr>
            <a:lvl4pPr lvl="3" algn="ctr">
              <a:lnSpc>
                <a:spcPct val="100000"/>
              </a:lnSpc>
              <a:spcBef>
                <a:spcPts val="0"/>
              </a:spcBef>
              <a:spcAft>
                <a:spcPts val="0"/>
              </a:spcAft>
              <a:buClr>
                <a:schemeClr val="lt1"/>
              </a:buClr>
              <a:buSzPts val="1400"/>
              <a:buNone/>
              <a:defRPr sz="1400">
                <a:solidFill>
                  <a:schemeClr val="lt1"/>
                </a:solidFill>
              </a:defRPr>
            </a:lvl4pPr>
            <a:lvl5pPr lvl="4" algn="ctr">
              <a:lnSpc>
                <a:spcPct val="100000"/>
              </a:lnSpc>
              <a:spcBef>
                <a:spcPts val="0"/>
              </a:spcBef>
              <a:spcAft>
                <a:spcPts val="0"/>
              </a:spcAft>
              <a:buClr>
                <a:schemeClr val="lt1"/>
              </a:buClr>
              <a:buSzPts val="1400"/>
              <a:buNone/>
              <a:defRPr sz="1400">
                <a:solidFill>
                  <a:schemeClr val="lt1"/>
                </a:solidFill>
              </a:defRPr>
            </a:lvl5pPr>
            <a:lvl6pPr lvl="5" algn="ctr">
              <a:lnSpc>
                <a:spcPct val="100000"/>
              </a:lnSpc>
              <a:spcBef>
                <a:spcPts val="0"/>
              </a:spcBef>
              <a:spcAft>
                <a:spcPts val="0"/>
              </a:spcAft>
              <a:buClr>
                <a:schemeClr val="lt1"/>
              </a:buClr>
              <a:buSzPts val="1400"/>
              <a:buNone/>
              <a:defRPr sz="1400">
                <a:solidFill>
                  <a:schemeClr val="lt1"/>
                </a:solidFill>
              </a:defRPr>
            </a:lvl6pPr>
            <a:lvl7pPr lvl="6" algn="ctr">
              <a:lnSpc>
                <a:spcPct val="100000"/>
              </a:lnSpc>
              <a:spcBef>
                <a:spcPts val="0"/>
              </a:spcBef>
              <a:spcAft>
                <a:spcPts val="0"/>
              </a:spcAft>
              <a:buClr>
                <a:schemeClr val="lt1"/>
              </a:buClr>
              <a:buSzPts val="1400"/>
              <a:buNone/>
              <a:defRPr sz="1400">
                <a:solidFill>
                  <a:schemeClr val="lt1"/>
                </a:solidFill>
              </a:defRPr>
            </a:lvl7pPr>
            <a:lvl8pPr lvl="7" algn="ctr">
              <a:lnSpc>
                <a:spcPct val="100000"/>
              </a:lnSpc>
              <a:spcBef>
                <a:spcPts val="0"/>
              </a:spcBef>
              <a:spcAft>
                <a:spcPts val="0"/>
              </a:spcAft>
              <a:buClr>
                <a:schemeClr val="lt1"/>
              </a:buClr>
              <a:buSzPts val="1400"/>
              <a:buNone/>
              <a:defRPr sz="1400">
                <a:solidFill>
                  <a:schemeClr val="lt1"/>
                </a:solidFill>
              </a:defRPr>
            </a:lvl8pPr>
            <a:lvl9pPr lvl="8" algn="ctr">
              <a:lnSpc>
                <a:spcPct val="100000"/>
              </a:lnSpc>
              <a:spcBef>
                <a:spcPts val="0"/>
              </a:spcBef>
              <a:spcAft>
                <a:spcPts val="0"/>
              </a:spcAft>
              <a:buClr>
                <a:schemeClr val="lt1"/>
              </a:buClr>
              <a:buSzPts val="1400"/>
              <a:buNone/>
              <a:defRPr sz="1400">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mp; some text slide 1">
  <p:cSld name="BIG_NUMBER_1">
    <p:bg>
      <p:bgPr>
        <a:solidFill>
          <a:schemeClr val="lt1"/>
        </a:solidFill>
      </p:bgPr>
    </p:bg>
    <p:spTree>
      <p:nvGrpSpPr>
        <p:cNvPr id="128" name="Shape 128"/>
        <p:cNvGrpSpPr/>
        <p:nvPr/>
      </p:nvGrpSpPr>
      <p:grpSpPr>
        <a:xfrm>
          <a:off x="0" y="0"/>
          <a:ext cx="0" cy="0"/>
          <a:chOff x="0" y="0"/>
          <a:chExt cx="0" cy="0"/>
        </a:xfrm>
      </p:grpSpPr>
      <p:sp>
        <p:nvSpPr>
          <p:cNvPr id="129" name="Google Shape;129;p17"/>
          <p:cNvSpPr/>
          <p:nvPr/>
        </p:nvSpPr>
        <p:spPr>
          <a:xfrm>
            <a:off x="406950" y="352200"/>
            <a:ext cx="8330100" cy="431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7"/>
          <p:cNvSpPr txBox="1"/>
          <p:nvPr>
            <p:ph type="title"/>
          </p:nvPr>
        </p:nvSpPr>
        <p:spPr>
          <a:xfrm>
            <a:off x="742950" y="832600"/>
            <a:ext cx="7729500" cy="88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b="1" sz="6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31" name="Google Shape;131;p17"/>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32" name="Google Shape;132;p17"/>
          <p:cNvSpPr txBox="1"/>
          <p:nvPr>
            <p:ph idx="1" type="subTitle"/>
          </p:nvPr>
        </p:nvSpPr>
        <p:spPr>
          <a:xfrm>
            <a:off x="1667075" y="1469500"/>
            <a:ext cx="5809800" cy="31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sz="1400">
                <a:solidFill>
                  <a:schemeClr val="lt1"/>
                </a:solidFill>
              </a:defRPr>
            </a:lvl3pPr>
            <a:lvl4pPr lvl="3" algn="ctr">
              <a:lnSpc>
                <a:spcPct val="100000"/>
              </a:lnSpc>
              <a:spcBef>
                <a:spcPts val="0"/>
              </a:spcBef>
              <a:spcAft>
                <a:spcPts val="0"/>
              </a:spcAft>
              <a:buClr>
                <a:schemeClr val="lt1"/>
              </a:buClr>
              <a:buSzPts val="1400"/>
              <a:buNone/>
              <a:defRPr sz="1400">
                <a:solidFill>
                  <a:schemeClr val="lt1"/>
                </a:solidFill>
              </a:defRPr>
            </a:lvl4pPr>
            <a:lvl5pPr lvl="4" algn="ctr">
              <a:lnSpc>
                <a:spcPct val="100000"/>
              </a:lnSpc>
              <a:spcBef>
                <a:spcPts val="0"/>
              </a:spcBef>
              <a:spcAft>
                <a:spcPts val="0"/>
              </a:spcAft>
              <a:buClr>
                <a:schemeClr val="lt1"/>
              </a:buClr>
              <a:buSzPts val="1400"/>
              <a:buNone/>
              <a:defRPr sz="1400">
                <a:solidFill>
                  <a:schemeClr val="lt1"/>
                </a:solidFill>
              </a:defRPr>
            </a:lvl5pPr>
            <a:lvl6pPr lvl="5" algn="ctr">
              <a:lnSpc>
                <a:spcPct val="100000"/>
              </a:lnSpc>
              <a:spcBef>
                <a:spcPts val="0"/>
              </a:spcBef>
              <a:spcAft>
                <a:spcPts val="0"/>
              </a:spcAft>
              <a:buClr>
                <a:schemeClr val="lt1"/>
              </a:buClr>
              <a:buSzPts val="1400"/>
              <a:buNone/>
              <a:defRPr sz="1400">
                <a:solidFill>
                  <a:schemeClr val="lt1"/>
                </a:solidFill>
              </a:defRPr>
            </a:lvl6pPr>
            <a:lvl7pPr lvl="6" algn="ctr">
              <a:lnSpc>
                <a:spcPct val="100000"/>
              </a:lnSpc>
              <a:spcBef>
                <a:spcPts val="0"/>
              </a:spcBef>
              <a:spcAft>
                <a:spcPts val="0"/>
              </a:spcAft>
              <a:buClr>
                <a:schemeClr val="lt1"/>
              </a:buClr>
              <a:buSzPts val="1400"/>
              <a:buNone/>
              <a:defRPr sz="1400">
                <a:solidFill>
                  <a:schemeClr val="lt1"/>
                </a:solidFill>
              </a:defRPr>
            </a:lvl7pPr>
            <a:lvl8pPr lvl="7" algn="ctr">
              <a:lnSpc>
                <a:spcPct val="100000"/>
              </a:lnSpc>
              <a:spcBef>
                <a:spcPts val="0"/>
              </a:spcBef>
              <a:spcAft>
                <a:spcPts val="0"/>
              </a:spcAft>
              <a:buClr>
                <a:schemeClr val="lt1"/>
              </a:buClr>
              <a:buSzPts val="1400"/>
              <a:buNone/>
              <a:defRPr sz="1400">
                <a:solidFill>
                  <a:schemeClr val="lt1"/>
                </a:solidFill>
              </a:defRPr>
            </a:lvl8pPr>
            <a:lvl9pPr lvl="8" algn="ctr">
              <a:lnSpc>
                <a:spcPct val="100000"/>
              </a:lnSpc>
              <a:spcBef>
                <a:spcPts val="0"/>
              </a:spcBef>
              <a:spcAft>
                <a:spcPts val="0"/>
              </a:spcAft>
              <a:buClr>
                <a:schemeClr val="lt1"/>
              </a:buClr>
              <a:buSzPts val="1400"/>
              <a:buNone/>
              <a:defRPr sz="1400">
                <a:solidFill>
                  <a:schemeClr val="lt1"/>
                </a:solidFill>
              </a:defRPr>
            </a:lvl9pPr>
          </a:lstStyle>
          <a:p/>
        </p:txBody>
      </p:sp>
      <p:sp>
        <p:nvSpPr>
          <p:cNvPr id="133" name="Google Shape;133;p17"/>
          <p:cNvSpPr txBox="1"/>
          <p:nvPr>
            <p:ph idx="2" type="title"/>
          </p:nvPr>
        </p:nvSpPr>
        <p:spPr>
          <a:xfrm>
            <a:off x="742950" y="1956000"/>
            <a:ext cx="7729500" cy="88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b="1" sz="6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34" name="Google Shape;134;p17"/>
          <p:cNvSpPr txBox="1"/>
          <p:nvPr>
            <p:ph idx="3" type="subTitle"/>
          </p:nvPr>
        </p:nvSpPr>
        <p:spPr>
          <a:xfrm>
            <a:off x="1667075" y="2592900"/>
            <a:ext cx="5809800" cy="31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sz="1400">
                <a:solidFill>
                  <a:schemeClr val="lt1"/>
                </a:solidFill>
              </a:defRPr>
            </a:lvl3pPr>
            <a:lvl4pPr lvl="3" algn="ctr">
              <a:lnSpc>
                <a:spcPct val="100000"/>
              </a:lnSpc>
              <a:spcBef>
                <a:spcPts val="0"/>
              </a:spcBef>
              <a:spcAft>
                <a:spcPts val="0"/>
              </a:spcAft>
              <a:buClr>
                <a:schemeClr val="lt1"/>
              </a:buClr>
              <a:buSzPts val="1400"/>
              <a:buNone/>
              <a:defRPr sz="1400">
                <a:solidFill>
                  <a:schemeClr val="lt1"/>
                </a:solidFill>
              </a:defRPr>
            </a:lvl4pPr>
            <a:lvl5pPr lvl="4" algn="ctr">
              <a:lnSpc>
                <a:spcPct val="100000"/>
              </a:lnSpc>
              <a:spcBef>
                <a:spcPts val="0"/>
              </a:spcBef>
              <a:spcAft>
                <a:spcPts val="0"/>
              </a:spcAft>
              <a:buClr>
                <a:schemeClr val="lt1"/>
              </a:buClr>
              <a:buSzPts val="1400"/>
              <a:buNone/>
              <a:defRPr sz="1400">
                <a:solidFill>
                  <a:schemeClr val="lt1"/>
                </a:solidFill>
              </a:defRPr>
            </a:lvl5pPr>
            <a:lvl6pPr lvl="5" algn="ctr">
              <a:lnSpc>
                <a:spcPct val="100000"/>
              </a:lnSpc>
              <a:spcBef>
                <a:spcPts val="0"/>
              </a:spcBef>
              <a:spcAft>
                <a:spcPts val="0"/>
              </a:spcAft>
              <a:buClr>
                <a:schemeClr val="lt1"/>
              </a:buClr>
              <a:buSzPts val="1400"/>
              <a:buNone/>
              <a:defRPr sz="1400">
                <a:solidFill>
                  <a:schemeClr val="lt1"/>
                </a:solidFill>
              </a:defRPr>
            </a:lvl6pPr>
            <a:lvl7pPr lvl="6" algn="ctr">
              <a:lnSpc>
                <a:spcPct val="100000"/>
              </a:lnSpc>
              <a:spcBef>
                <a:spcPts val="0"/>
              </a:spcBef>
              <a:spcAft>
                <a:spcPts val="0"/>
              </a:spcAft>
              <a:buClr>
                <a:schemeClr val="lt1"/>
              </a:buClr>
              <a:buSzPts val="1400"/>
              <a:buNone/>
              <a:defRPr sz="1400">
                <a:solidFill>
                  <a:schemeClr val="lt1"/>
                </a:solidFill>
              </a:defRPr>
            </a:lvl7pPr>
            <a:lvl8pPr lvl="7" algn="ctr">
              <a:lnSpc>
                <a:spcPct val="100000"/>
              </a:lnSpc>
              <a:spcBef>
                <a:spcPts val="0"/>
              </a:spcBef>
              <a:spcAft>
                <a:spcPts val="0"/>
              </a:spcAft>
              <a:buClr>
                <a:schemeClr val="lt1"/>
              </a:buClr>
              <a:buSzPts val="1400"/>
              <a:buNone/>
              <a:defRPr sz="1400">
                <a:solidFill>
                  <a:schemeClr val="lt1"/>
                </a:solidFill>
              </a:defRPr>
            </a:lvl8pPr>
            <a:lvl9pPr lvl="8" algn="ctr">
              <a:lnSpc>
                <a:spcPct val="100000"/>
              </a:lnSpc>
              <a:spcBef>
                <a:spcPts val="0"/>
              </a:spcBef>
              <a:spcAft>
                <a:spcPts val="0"/>
              </a:spcAft>
              <a:buClr>
                <a:schemeClr val="lt1"/>
              </a:buClr>
              <a:buSzPts val="1400"/>
              <a:buNone/>
              <a:defRPr sz="1400">
                <a:solidFill>
                  <a:schemeClr val="lt1"/>
                </a:solidFill>
              </a:defRPr>
            </a:lvl9pPr>
          </a:lstStyle>
          <a:p/>
        </p:txBody>
      </p:sp>
      <p:sp>
        <p:nvSpPr>
          <p:cNvPr id="135" name="Google Shape;135;p17"/>
          <p:cNvSpPr txBox="1"/>
          <p:nvPr>
            <p:ph idx="4" type="title"/>
          </p:nvPr>
        </p:nvSpPr>
        <p:spPr>
          <a:xfrm>
            <a:off x="742950" y="3079400"/>
            <a:ext cx="7729500" cy="88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b="1" sz="6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36" name="Google Shape;136;p17"/>
          <p:cNvSpPr txBox="1"/>
          <p:nvPr>
            <p:ph idx="5" type="subTitle"/>
          </p:nvPr>
        </p:nvSpPr>
        <p:spPr>
          <a:xfrm>
            <a:off x="1667075" y="3716300"/>
            <a:ext cx="5809800" cy="31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None/>
              <a:defRPr sz="12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sz="1400">
                <a:solidFill>
                  <a:schemeClr val="lt1"/>
                </a:solidFill>
              </a:defRPr>
            </a:lvl3pPr>
            <a:lvl4pPr lvl="3" algn="ctr">
              <a:lnSpc>
                <a:spcPct val="100000"/>
              </a:lnSpc>
              <a:spcBef>
                <a:spcPts val="0"/>
              </a:spcBef>
              <a:spcAft>
                <a:spcPts val="0"/>
              </a:spcAft>
              <a:buClr>
                <a:schemeClr val="lt1"/>
              </a:buClr>
              <a:buSzPts val="1400"/>
              <a:buNone/>
              <a:defRPr sz="1400">
                <a:solidFill>
                  <a:schemeClr val="lt1"/>
                </a:solidFill>
              </a:defRPr>
            </a:lvl4pPr>
            <a:lvl5pPr lvl="4" algn="ctr">
              <a:lnSpc>
                <a:spcPct val="100000"/>
              </a:lnSpc>
              <a:spcBef>
                <a:spcPts val="0"/>
              </a:spcBef>
              <a:spcAft>
                <a:spcPts val="0"/>
              </a:spcAft>
              <a:buClr>
                <a:schemeClr val="lt1"/>
              </a:buClr>
              <a:buSzPts val="1400"/>
              <a:buNone/>
              <a:defRPr sz="1400">
                <a:solidFill>
                  <a:schemeClr val="lt1"/>
                </a:solidFill>
              </a:defRPr>
            </a:lvl5pPr>
            <a:lvl6pPr lvl="5" algn="ctr">
              <a:lnSpc>
                <a:spcPct val="100000"/>
              </a:lnSpc>
              <a:spcBef>
                <a:spcPts val="0"/>
              </a:spcBef>
              <a:spcAft>
                <a:spcPts val="0"/>
              </a:spcAft>
              <a:buClr>
                <a:schemeClr val="lt1"/>
              </a:buClr>
              <a:buSzPts val="1400"/>
              <a:buNone/>
              <a:defRPr sz="1400">
                <a:solidFill>
                  <a:schemeClr val="lt1"/>
                </a:solidFill>
              </a:defRPr>
            </a:lvl6pPr>
            <a:lvl7pPr lvl="6" algn="ctr">
              <a:lnSpc>
                <a:spcPct val="100000"/>
              </a:lnSpc>
              <a:spcBef>
                <a:spcPts val="0"/>
              </a:spcBef>
              <a:spcAft>
                <a:spcPts val="0"/>
              </a:spcAft>
              <a:buClr>
                <a:schemeClr val="lt1"/>
              </a:buClr>
              <a:buSzPts val="1400"/>
              <a:buNone/>
              <a:defRPr sz="1400">
                <a:solidFill>
                  <a:schemeClr val="lt1"/>
                </a:solidFill>
              </a:defRPr>
            </a:lvl7pPr>
            <a:lvl8pPr lvl="7" algn="ctr">
              <a:lnSpc>
                <a:spcPct val="100000"/>
              </a:lnSpc>
              <a:spcBef>
                <a:spcPts val="0"/>
              </a:spcBef>
              <a:spcAft>
                <a:spcPts val="0"/>
              </a:spcAft>
              <a:buClr>
                <a:schemeClr val="lt1"/>
              </a:buClr>
              <a:buSzPts val="1400"/>
              <a:buNone/>
              <a:defRPr sz="1400">
                <a:solidFill>
                  <a:schemeClr val="lt1"/>
                </a:solidFill>
              </a:defRPr>
            </a:lvl8pPr>
            <a:lvl9pPr lvl="8" algn="ctr">
              <a:lnSpc>
                <a:spcPct val="100000"/>
              </a:lnSpc>
              <a:spcBef>
                <a:spcPts val="0"/>
              </a:spcBef>
              <a:spcAft>
                <a:spcPts val="0"/>
              </a:spcAft>
              <a:buClr>
                <a:schemeClr val="lt1"/>
              </a:buClr>
              <a:buSzPts val="1400"/>
              <a:buNone/>
              <a:defRPr sz="1400">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chemeClr val="lt1"/>
        </a:solidFill>
      </p:bgPr>
    </p:bg>
    <p:spTree>
      <p:nvGrpSpPr>
        <p:cNvPr id="137" name="Shape 137"/>
        <p:cNvGrpSpPr/>
        <p:nvPr/>
      </p:nvGrpSpPr>
      <p:grpSpPr>
        <a:xfrm>
          <a:off x="0" y="0"/>
          <a:ext cx="0" cy="0"/>
          <a:chOff x="0" y="0"/>
          <a:chExt cx="0" cy="0"/>
        </a:xfrm>
      </p:grpSpPr>
      <p:sp>
        <p:nvSpPr>
          <p:cNvPr id="138" name="Google Shape;138;p1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frame">
  <p:cSld name="BLANK_1_1">
    <p:bg>
      <p:bgPr>
        <a:solidFill>
          <a:schemeClr val="lt1"/>
        </a:solidFill>
      </p:bgPr>
    </p:bg>
    <p:spTree>
      <p:nvGrpSpPr>
        <p:cNvPr id="139" name="Shape 139"/>
        <p:cNvGrpSpPr/>
        <p:nvPr/>
      </p:nvGrpSpPr>
      <p:grpSpPr>
        <a:xfrm>
          <a:off x="0" y="0"/>
          <a:ext cx="0" cy="0"/>
          <a:chOff x="0" y="0"/>
          <a:chExt cx="0" cy="0"/>
        </a:xfrm>
      </p:grpSpPr>
      <p:sp>
        <p:nvSpPr>
          <p:cNvPr id="140" name="Google Shape;140;p19"/>
          <p:cNvSpPr/>
          <p:nvPr/>
        </p:nvSpPr>
        <p:spPr>
          <a:xfrm>
            <a:off x="406950" y="416250"/>
            <a:ext cx="8330100" cy="431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quare with title and text">
  <p:cSld name="CUSTOM_1">
    <p:bg>
      <p:bgPr>
        <a:solidFill>
          <a:schemeClr val="lt1"/>
        </a:solidFill>
      </p:bgPr>
    </p:bg>
    <p:spTree>
      <p:nvGrpSpPr>
        <p:cNvPr id="142" name="Shape 142"/>
        <p:cNvGrpSpPr/>
        <p:nvPr/>
      </p:nvGrpSpPr>
      <p:grpSpPr>
        <a:xfrm>
          <a:off x="0" y="0"/>
          <a:ext cx="0" cy="0"/>
          <a:chOff x="0" y="0"/>
          <a:chExt cx="0" cy="0"/>
        </a:xfrm>
      </p:grpSpPr>
      <p:sp>
        <p:nvSpPr>
          <p:cNvPr id="143" name="Google Shape;143;p20"/>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44" name="Google Shape;144;p20"/>
          <p:cNvSpPr/>
          <p:nvPr/>
        </p:nvSpPr>
        <p:spPr>
          <a:xfrm>
            <a:off x="406950" y="352200"/>
            <a:ext cx="42879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0"/>
          <p:cNvSpPr txBox="1"/>
          <p:nvPr>
            <p:ph type="title"/>
          </p:nvPr>
        </p:nvSpPr>
        <p:spPr>
          <a:xfrm>
            <a:off x="737850" y="980260"/>
            <a:ext cx="3571500" cy="578100"/>
          </a:xfrm>
          <a:prstGeom prst="rect">
            <a:avLst/>
          </a:prstGeom>
          <a:noFill/>
          <a:ln>
            <a:noFill/>
          </a:ln>
        </p:spPr>
        <p:txBody>
          <a:bodyPr anchorCtr="0" anchor="b" bIns="91425" lIns="91425" spcFirstLastPara="1" rIns="91425" wrap="square" tIns="91425">
            <a:noAutofit/>
          </a:bodyPr>
          <a:lstStyle>
            <a:lvl1pPr lvl="0" algn="ctr">
              <a:lnSpc>
                <a:spcPct val="115000"/>
              </a:lnSpc>
              <a:spcBef>
                <a:spcPts val="0"/>
              </a:spcBef>
              <a:spcAft>
                <a:spcPts val="0"/>
              </a:spcAft>
              <a:buSzPts val="2400"/>
              <a:buNone/>
              <a:defRPr b="1"/>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46" name="Google Shape;146;p20"/>
          <p:cNvSpPr txBox="1"/>
          <p:nvPr>
            <p:ph idx="1" type="subTitle"/>
          </p:nvPr>
        </p:nvSpPr>
        <p:spPr>
          <a:xfrm>
            <a:off x="737850" y="2261500"/>
            <a:ext cx="3606600" cy="1941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100"/>
              <a:buNone/>
              <a:defRPr/>
            </a:lvl7pPr>
            <a:lvl8pPr lvl="7" algn="ctr">
              <a:lnSpc>
                <a:spcPct val="100000"/>
              </a:lnSpc>
              <a:spcBef>
                <a:spcPts val="0"/>
              </a:spcBef>
              <a:spcAft>
                <a:spcPts val="0"/>
              </a:spcAft>
              <a:buSzPts val="1100"/>
              <a:buNone/>
              <a:defRPr/>
            </a:lvl8pPr>
            <a:lvl9pPr lvl="8" algn="ctr">
              <a:lnSpc>
                <a:spcPct val="100000"/>
              </a:lnSpc>
              <a:spcBef>
                <a:spcPts val="0"/>
              </a:spcBef>
              <a:spcAft>
                <a:spcPts val="0"/>
              </a:spcAft>
              <a:buSzPts val="1000"/>
              <a:buNone/>
              <a:defRPr/>
            </a:lvl9pPr>
          </a:lstStyle>
          <a:p/>
        </p:txBody>
      </p:sp>
      <p:cxnSp>
        <p:nvCxnSpPr>
          <p:cNvPr id="147" name="Google Shape;147;p20"/>
          <p:cNvCxnSpPr/>
          <p:nvPr/>
        </p:nvCxnSpPr>
        <p:spPr>
          <a:xfrm>
            <a:off x="2203050" y="1597475"/>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Content" type="secHead">
  <p:cSld name="SECTION_HEADER">
    <p:bg>
      <p:bgPr>
        <a:solidFill>
          <a:schemeClr val="lt1"/>
        </a:soli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4698275" y="189950"/>
            <a:ext cx="5311200" cy="11145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a:lvl1pPr>
            <a:lvl2pPr lvl="1" algn="l">
              <a:lnSpc>
                <a:spcPct val="100000"/>
              </a:lnSpc>
              <a:spcBef>
                <a:spcPts val="0"/>
              </a:spcBef>
              <a:spcAft>
                <a:spcPts val="0"/>
              </a:spcAft>
              <a:buClr>
                <a:schemeClr val="lt1"/>
              </a:buClr>
              <a:buSzPts val="4000"/>
              <a:buNone/>
              <a:defRPr sz="4000">
                <a:solidFill>
                  <a:schemeClr val="lt1"/>
                </a:solidFill>
              </a:defRPr>
            </a:lvl2pPr>
            <a:lvl3pPr lvl="2" algn="l">
              <a:lnSpc>
                <a:spcPct val="100000"/>
              </a:lnSpc>
              <a:spcBef>
                <a:spcPts val="0"/>
              </a:spcBef>
              <a:spcAft>
                <a:spcPts val="0"/>
              </a:spcAft>
              <a:buClr>
                <a:schemeClr val="lt1"/>
              </a:buClr>
              <a:buSzPts val="4000"/>
              <a:buNone/>
              <a:defRPr sz="4000">
                <a:solidFill>
                  <a:schemeClr val="lt1"/>
                </a:solidFill>
              </a:defRPr>
            </a:lvl3pPr>
            <a:lvl4pPr lvl="3" algn="l">
              <a:lnSpc>
                <a:spcPct val="100000"/>
              </a:lnSpc>
              <a:spcBef>
                <a:spcPts val="0"/>
              </a:spcBef>
              <a:spcAft>
                <a:spcPts val="0"/>
              </a:spcAft>
              <a:buClr>
                <a:schemeClr val="lt1"/>
              </a:buClr>
              <a:buSzPts val="4000"/>
              <a:buNone/>
              <a:defRPr sz="4000">
                <a:solidFill>
                  <a:schemeClr val="lt1"/>
                </a:solidFill>
              </a:defRPr>
            </a:lvl4pPr>
            <a:lvl5pPr lvl="4" algn="l">
              <a:lnSpc>
                <a:spcPct val="100000"/>
              </a:lnSpc>
              <a:spcBef>
                <a:spcPts val="0"/>
              </a:spcBef>
              <a:spcAft>
                <a:spcPts val="0"/>
              </a:spcAft>
              <a:buClr>
                <a:schemeClr val="lt1"/>
              </a:buClr>
              <a:buSzPts val="4000"/>
              <a:buNone/>
              <a:defRPr sz="4000">
                <a:solidFill>
                  <a:schemeClr val="lt1"/>
                </a:solidFill>
              </a:defRPr>
            </a:lvl5pPr>
            <a:lvl6pPr lvl="5" algn="l">
              <a:lnSpc>
                <a:spcPct val="100000"/>
              </a:lnSpc>
              <a:spcBef>
                <a:spcPts val="0"/>
              </a:spcBef>
              <a:spcAft>
                <a:spcPts val="0"/>
              </a:spcAft>
              <a:buClr>
                <a:schemeClr val="lt1"/>
              </a:buClr>
              <a:buSzPts val="4000"/>
              <a:buNone/>
              <a:defRPr sz="4000">
                <a:solidFill>
                  <a:schemeClr val="lt1"/>
                </a:solidFill>
              </a:defRPr>
            </a:lvl6pPr>
            <a:lvl7pPr lvl="6" algn="l">
              <a:lnSpc>
                <a:spcPct val="100000"/>
              </a:lnSpc>
              <a:spcBef>
                <a:spcPts val="0"/>
              </a:spcBef>
              <a:spcAft>
                <a:spcPts val="0"/>
              </a:spcAft>
              <a:buClr>
                <a:schemeClr val="lt1"/>
              </a:buClr>
              <a:buSzPts val="4000"/>
              <a:buNone/>
              <a:defRPr sz="4000">
                <a:solidFill>
                  <a:schemeClr val="lt1"/>
                </a:solidFill>
              </a:defRPr>
            </a:lvl7pPr>
            <a:lvl8pPr lvl="7" algn="l">
              <a:lnSpc>
                <a:spcPct val="100000"/>
              </a:lnSpc>
              <a:spcBef>
                <a:spcPts val="0"/>
              </a:spcBef>
              <a:spcAft>
                <a:spcPts val="0"/>
              </a:spcAft>
              <a:buClr>
                <a:schemeClr val="lt1"/>
              </a:buClr>
              <a:buSzPts val="4000"/>
              <a:buNone/>
              <a:defRPr sz="4000">
                <a:solidFill>
                  <a:schemeClr val="lt1"/>
                </a:solidFill>
              </a:defRPr>
            </a:lvl8pPr>
            <a:lvl9pPr lvl="8" algn="l">
              <a:lnSpc>
                <a:spcPct val="100000"/>
              </a:lnSpc>
              <a:spcBef>
                <a:spcPts val="0"/>
              </a:spcBef>
              <a:spcAft>
                <a:spcPts val="0"/>
              </a:spcAft>
              <a:buClr>
                <a:schemeClr val="lt1"/>
              </a:buClr>
              <a:buSzPts val="4000"/>
              <a:buNone/>
              <a:defRPr sz="4000">
                <a:solidFill>
                  <a:schemeClr val="lt1"/>
                </a:solidFill>
              </a:defRPr>
            </a:lvl9pPr>
          </a:lstStyle>
          <a:p/>
        </p:txBody>
      </p:sp>
      <p:sp>
        <p:nvSpPr>
          <p:cNvPr id="15" name="Google Shape;15;p3"/>
          <p:cNvSpPr txBox="1"/>
          <p:nvPr>
            <p:ph idx="1" type="subTitle"/>
          </p:nvPr>
        </p:nvSpPr>
        <p:spPr>
          <a:xfrm>
            <a:off x="4696224" y="1709442"/>
            <a:ext cx="33672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200"/>
            </a:lvl1pPr>
            <a:lvl2pPr lvl="1" algn="l">
              <a:lnSpc>
                <a:spcPct val="100000"/>
              </a:lnSpc>
              <a:spcBef>
                <a:spcPts val="0"/>
              </a:spcBef>
              <a:spcAft>
                <a:spcPts val="0"/>
              </a:spcAft>
              <a:buSzPts val="1400"/>
              <a:buNone/>
              <a:defRPr sz="1200"/>
            </a:lvl2pPr>
            <a:lvl3pPr lvl="2" algn="l">
              <a:lnSpc>
                <a:spcPct val="100000"/>
              </a:lnSpc>
              <a:spcBef>
                <a:spcPts val="0"/>
              </a:spcBef>
              <a:spcAft>
                <a:spcPts val="0"/>
              </a:spcAft>
              <a:buSzPts val="1300"/>
              <a:buNone/>
              <a:defRPr sz="1200"/>
            </a:lvl3pPr>
            <a:lvl4pPr lvl="3" algn="l">
              <a:lnSpc>
                <a:spcPct val="100000"/>
              </a:lnSpc>
              <a:spcBef>
                <a:spcPts val="0"/>
              </a:spcBef>
              <a:spcAft>
                <a:spcPts val="0"/>
              </a:spcAft>
              <a:buSzPts val="13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100"/>
              <a:buNone/>
              <a:defRPr sz="1200"/>
            </a:lvl7pPr>
            <a:lvl8pPr lvl="7" algn="l">
              <a:lnSpc>
                <a:spcPct val="100000"/>
              </a:lnSpc>
              <a:spcBef>
                <a:spcPts val="0"/>
              </a:spcBef>
              <a:spcAft>
                <a:spcPts val="0"/>
              </a:spcAft>
              <a:buSzPts val="1100"/>
              <a:buNone/>
              <a:defRPr sz="1200"/>
            </a:lvl8pPr>
            <a:lvl9pPr lvl="8" algn="l">
              <a:lnSpc>
                <a:spcPct val="100000"/>
              </a:lnSpc>
              <a:spcBef>
                <a:spcPts val="0"/>
              </a:spcBef>
              <a:spcAft>
                <a:spcPts val="0"/>
              </a:spcAft>
              <a:buSzPts val="1000"/>
              <a:buNone/>
              <a:defRPr sz="1200"/>
            </a:lvl9pPr>
          </a:lstStyle>
          <a:p/>
        </p:txBody>
      </p:sp>
      <p:sp>
        <p:nvSpPr>
          <p:cNvPr id="16" name="Google Shape;16;p3"/>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17" name="Google Shape;17;p3"/>
          <p:cNvSpPr/>
          <p:nvPr/>
        </p:nvSpPr>
        <p:spPr>
          <a:xfrm>
            <a:off x="4572000" y="429350"/>
            <a:ext cx="2772000" cy="635700"/>
          </a:xfrm>
          <a:prstGeom prst="rect">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8" name="Google Shape;18;p3"/>
          <p:cNvSpPr txBox="1"/>
          <p:nvPr>
            <p:ph idx="2" type="title"/>
          </p:nvPr>
        </p:nvSpPr>
        <p:spPr>
          <a:xfrm>
            <a:off x="4696225" y="1198788"/>
            <a:ext cx="5311200" cy="68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19" name="Google Shape;19;p3"/>
          <p:cNvSpPr txBox="1"/>
          <p:nvPr>
            <p:ph idx="3" type="subTitle"/>
          </p:nvPr>
        </p:nvSpPr>
        <p:spPr>
          <a:xfrm>
            <a:off x="4696224" y="2836672"/>
            <a:ext cx="33672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200"/>
            </a:lvl1pPr>
            <a:lvl2pPr lvl="1" algn="l">
              <a:lnSpc>
                <a:spcPct val="100000"/>
              </a:lnSpc>
              <a:spcBef>
                <a:spcPts val="0"/>
              </a:spcBef>
              <a:spcAft>
                <a:spcPts val="0"/>
              </a:spcAft>
              <a:buSzPts val="1400"/>
              <a:buNone/>
              <a:defRPr sz="1200"/>
            </a:lvl2pPr>
            <a:lvl3pPr lvl="2" algn="l">
              <a:lnSpc>
                <a:spcPct val="100000"/>
              </a:lnSpc>
              <a:spcBef>
                <a:spcPts val="0"/>
              </a:spcBef>
              <a:spcAft>
                <a:spcPts val="0"/>
              </a:spcAft>
              <a:buSzPts val="1300"/>
              <a:buNone/>
              <a:defRPr sz="1200"/>
            </a:lvl3pPr>
            <a:lvl4pPr lvl="3" algn="l">
              <a:lnSpc>
                <a:spcPct val="100000"/>
              </a:lnSpc>
              <a:spcBef>
                <a:spcPts val="0"/>
              </a:spcBef>
              <a:spcAft>
                <a:spcPts val="0"/>
              </a:spcAft>
              <a:buSzPts val="13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100"/>
              <a:buNone/>
              <a:defRPr sz="1200"/>
            </a:lvl7pPr>
            <a:lvl8pPr lvl="7" algn="l">
              <a:lnSpc>
                <a:spcPct val="100000"/>
              </a:lnSpc>
              <a:spcBef>
                <a:spcPts val="0"/>
              </a:spcBef>
              <a:spcAft>
                <a:spcPts val="0"/>
              </a:spcAft>
              <a:buSzPts val="1100"/>
              <a:buNone/>
              <a:defRPr sz="1200"/>
            </a:lvl8pPr>
            <a:lvl9pPr lvl="8" algn="l">
              <a:lnSpc>
                <a:spcPct val="100000"/>
              </a:lnSpc>
              <a:spcBef>
                <a:spcPts val="0"/>
              </a:spcBef>
              <a:spcAft>
                <a:spcPts val="0"/>
              </a:spcAft>
              <a:buSzPts val="1000"/>
              <a:buNone/>
              <a:defRPr sz="1200"/>
            </a:lvl9pPr>
          </a:lstStyle>
          <a:p/>
        </p:txBody>
      </p:sp>
      <p:sp>
        <p:nvSpPr>
          <p:cNvPr id="20" name="Google Shape;20;p3"/>
          <p:cNvSpPr txBox="1"/>
          <p:nvPr>
            <p:ph idx="4" type="title"/>
          </p:nvPr>
        </p:nvSpPr>
        <p:spPr>
          <a:xfrm>
            <a:off x="4696225" y="2326013"/>
            <a:ext cx="5311200" cy="68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1" name="Google Shape;21;p3"/>
          <p:cNvSpPr txBox="1"/>
          <p:nvPr>
            <p:ph idx="5" type="subTitle"/>
          </p:nvPr>
        </p:nvSpPr>
        <p:spPr>
          <a:xfrm>
            <a:off x="4696224" y="3967490"/>
            <a:ext cx="33672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200"/>
            </a:lvl1pPr>
            <a:lvl2pPr lvl="1" algn="l">
              <a:lnSpc>
                <a:spcPct val="100000"/>
              </a:lnSpc>
              <a:spcBef>
                <a:spcPts val="0"/>
              </a:spcBef>
              <a:spcAft>
                <a:spcPts val="0"/>
              </a:spcAft>
              <a:buSzPts val="1400"/>
              <a:buNone/>
              <a:defRPr sz="1200"/>
            </a:lvl2pPr>
            <a:lvl3pPr lvl="2" algn="l">
              <a:lnSpc>
                <a:spcPct val="100000"/>
              </a:lnSpc>
              <a:spcBef>
                <a:spcPts val="0"/>
              </a:spcBef>
              <a:spcAft>
                <a:spcPts val="0"/>
              </a:spcAft>
              <a:buSzPts val="1300"/>
              <a:buNone/>
              <a:defRPr sz="1200"/>
            </a:lvl3pPr>
            <a:lvl4pPr lvl="3" algn="l">
              <a:lnSpc>
                <a:spcPct val="100000"/>
              </a:lnSpc>
              <a:spcBef>
                <a:spcPts val="0"/>
              </a:spcBef>
              <a:spcAft>
                <a:spcPts val="0"/>
              </a:spcAft>
              <a:buSzPts val="13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100"/>
              <a:buNone/>
              <a:defRPr sz="1200"/>
            </a:lvl7pPr>
            <a:lvl8pPr lvl="7" algn="l">
              <a:lnSpc>
                <a:spcPct val="100000"/>
              </a:lnSpc>
              <a:spcBef>
                <a:spcPts val="0"/>
              </a:spcBef>
              <a:spcAft>
                <a:spcPts val="0"/>
              </a:spcAft>
              <a:buSzPts val="1100"/>
              <a:buNone/>
              <a:defRPr sz="1200"/>
            </a:lvl8pPr>
            <a:lvl9pPr lvl="8" algn="l">
              <a:lnSpc>
                <a:spcPct val="100000"/>
              </a:lnSpc>
              <a:spcBef>
                <a:spcPts val="0"/>
              </a:spcBef>
              <a:spcAft>
                <a:spcPts val="0"/>
              </a:spcAft>
              <a:buSzPts val="1000"/>
              <a:buNone/>
              <a:defRPr sz="1200"/>
            </a:lvl9pPr>
          </a:lstStyle>
          <a:p/>
        </p:txBody>
      </p:sp>
      <p:sp>
        <p:nvSpPr>
          <p:cNvPr id="22" name="Google Shape;22;p3"/>
          <p:cNvSpPr txBox="1"/>
          <p:nvPr>
            <p:ph idx="6" type="title"/>
          </p:nvPr>
        </p:nvSpPr>
        <p:spPr>
          <a:xfrm>
            <a:off x="4696225" y="3453254"/>
            <a:ext cx="5311200" cy="68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3" name="Google Shape;23;p3"/>
          <p:cNvSpPr/>
          <p:nvPr/>
        </p:nvSpPr>
        <p:spPr>
          <a:xfrm>
            <a:off x="0" y="0"/>
            <a:ext cx="28557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a:off x="3582225" y="1426175"/>
            <a:ext cx="838800" cy="81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
          <p:cNvSpPr/>
          <p:nvPr/>
        </p:nvSpPr>
        <p:spPr>
          <a:xfrm>
            <a:off x="3582225" y="2553400"/>
            <a:ext cx="838800" cy="81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
          <p:cNvSpPr/>
          <p:nvPr/>
        </p:nvSpPr>
        <p:spPr>
          <a:xfrm>
            <a:off x="3582225" y="3680625"/>
            <a:ext cx="838800" cy="81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
          <p:cNvSpPr txBox="1"/>
          <p:nvPr>
            <p:ph idx="7" type="title"/>
          </p:nvPr>
        </p:nvSpPr>
        <p:spPr>
          <a:xfrm>
            <a:off x="3372225" y="1518275"/>
            <a:ext cx="1258800" cy="63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8" name="Google Shape;28;p3"/>
          <p:cNvSpPr txBox="1"/>
          <p:nvPr>
            <p:ph idx="8" type="title"/>
          </p:nvPr>
        </p:nvSpPr>
        <p:spPr>
          <a:xfrm>
            <a:off x="3372225" y="2645500"/>
            <a:ext cx="1258800" cy="63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9" name="Google Shape;29;p3"/>
          <p:cNvSpPr txBox="1"/>
          <p:nvPr>
            <p:ph idx="9" type="title"/>
          </p:nvPr>
        </p:nvSpPr>
        <p:spPr>
          <a:xfrm>
            <a:off x="3372225" y="3772725"/>
            <a:ext cx="1258800" cy="63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with cyan frame">
  <p:cSld name="CUSTOM_1_1_1">
    <p:bg>
      <p:bgPr>
        <a:solidFill>
          <a:schemeClr val="lt1"/>
        </a:solidFill>
      </p:bgPr>
    </p:bg>
    <p:spTree>
      <p:nvGrpSpPr>
        <p:cNvPr id="148" name="Shape 148"/>
        <p:cNvGrpSpPr/>
        <p:nvPr/>
      </p:nvGrpSpPr>
      <p:grpSpPr>
        <a:xfrm>
          <a:off x="0" y="0"/>
          <a:ext cx="0" cy="0"/>
          <a:chOff x="0" y="0"/>
          <a:chExt cx="0" cy="0"/>
        </a:xfrm>
      </p:grpSpPr>
      <p:sp>
        <p:nvSpPr>
          <p:cNvPr id="149" name="Google Shape;149;p21"/>
          <p:cNvSpPr/>
          <p:nvPr/>
        </p:nvSpPr>
        <p:spPr>
          <a:xfrm>
            <a:off x="4609950" y="-11150"/>
            <a:ext cx="4545300" cy="5218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r>
              <a:t/>
            </a:r>
            <a:endParaRPr/>
          </a:p>
          <a:p>
            <a:pPr indent="0" lvl="0" marL="0" rtl="0" algn="l">
              <a:spcBef>
                <a:spcPts val="0"/>
              </a:spcBef>
              <a:spcAft>
                <a:spcPts val="0"/>
              </a:spcAft>
              <a:buNone/>
            </a:pPr>
            <a:fld id="{00000000-1234-1234-1234-123412341234}" type="slidenum">
              <a:rPr lang="es">
                <a:solidFill>
                  <a:srgbClr val="B7B7B7"/>
                </a:solidFill>
              </a:rPr>
              <a:t>‹#›</a:t>
            </a:fld>
            <a:endParaRPr>
              <a:solidFill>
                <a:srgbClr val="B7B7B7"/>
              </a:solidFill>
            </a:endParaRPr>
          </a:p>
        </p:txBody>
      </p:sp>
      <p:sp>
        <p:nvSpPr>
          <p:cNvPr id="151" name="Google Shape;151;p21"/>
          <p:cNvSpPr txBox="1"/>
          <p:nvPr>
            <p:ph type="title"/>
          </p:nvPr>
        </p:nvSpPr>
        <p:spPr>
          <a:xfrm>
            <a:off x="626079" y="980260"/>
            <a:ext cx="3571500" cy="5781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b="1"/>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52" name="Google Shape;152;p21"/>
          <p:cNvSpPr txBox="1"/>
          <p:nvPr>
            <p:ph idx="1" type="subTitle"/>
          </p:nvPr>
        </p:nvSpPr>
        <p:spPr>
          <a:xfrm>
            <a:off x="626079" y="2261500"/>
            <a:ext cx="3606600" cy="194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000"/>
              <a:buNone/>
              <a:defRPr/>
            </a:lvl9pPr>
          </a:lstStyle>
          <a:p/>
        </p:txBody>
      </p:sp>
      <p:cxnSp>
        <p:nvCxnSpPr>
          <p:cNvPr id="153" name="Google Shape;153;p21"/>
          <p:cNvCxnSpPr/>
          <p:nvPr/>
        </p:nvCxnSpPr>
        <p:spPr>
          <a:xfrm>
            <a:off x="737850" y="1597475"/>
            <a:ext cx="676200" cy="0"/>
          </a:xfrm>
          <a:prstGeom prst="straightConnector1">
            <a:avLst/>
          </a:prstGeom>
          <a:noFill/>
          <a:ln cap="flat" cmpd="sng" w="76200">
            <a:solidFill>
              <a:schemeClr val="accent1"/>
            </a:solidFill>
            <a:prstDash val="solid"/>
            <a:round/>
            <a:headEnd len="sm" w="sm" type="none"/>
            <a:tailEnd len="sm" w="sm" type="none"/>
          </a:ln>
        </p:spPr>
      </p:cxnSp>
      <p:sp>
        <p:nvSpPr>
          <p:cNvPr id="154" name="Google Shape;154;p21"/>
          <p:cNvSpPr txBox="1"/>
          <p:nvPr>
            <p:ph idx="2" type="subTitle"/>
          </p:nvPr>
        </p:nvSpPr>
        <p:spPr>
          <a:xfrm>
            <a:off x="5079304" y="2261500"/>
            <a:ext cx="3606600" cy="194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0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frame 1">
  <p:cSld name="CUSTOM_1_1_1_1">
    <p:bg>
      <p:bgPr>
        <a:solidFill>
          <a:schemeClr val="lt1"/>
        </a:solidFill>
      </p:bgPr>
    </p:bg>
    <p:spTree>
      <p:nvGrpSpPr>
        <p:cNvPr id="155" name="Shape 155"/>
        <p:cNvGrpSpPr/>
        <p:nvPr/>
      </p:nvGrpSpPr>
      <p:grpSpPr>
        <a:xfrm>
          <a:off x="0" y="0"/>
          <a:ext cx="0" cy="0"/>
          <a:chOff x="0" y="0"/>
          <a:chExt cx="0" cy="0"/>
        </a:xfrm>
      </p:grpSpPr>
      <p:sp>
        <p:nvSpPr>
          <p:cNvPr id="156" name="Google Shape;156;p22"/>
          <p:cNvSpPr/>
          <p:nvPr/>
        </p:nvSpPr>
        <p:spPr>
          <a:xfrm>
            <a:off x="5200425" y="-11150"/>
            <a:ext cx="3954900" cy="5218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2"/>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r>
              <a:t/>
            </a:r>
            <a:endParaRPr/>
          </a:p>
          <a:p>
            <a:pPr indent="0" lvl="0" marL="0" rtl="0" algn="l">
              <a:spcBef>
                <a:spcPts val="0"/>
              </a:spcBef>
              <a:spcAft>
                <a:spcPts val="0"/>
              </a:spcAft>
              <a:buNone/>
            </a:pPr>
            <a:fld id="{00000000-1234-1234-1234-123412341234}" type="slidenum">
              <a:rPr lang="es">
                <a:solidFill>
                  <a:srgbClr val="B7B7B7"/>
                </a:solidFill>
              </a:rPr>
              <a:t>‹#›</a:t>
            </a:fld>
            <a:endParaRPr>
              <a:solidFill>
                <a:srgbClr val="B7B7B7"/>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
  <p:cSld name="CUSTOM_2">
    <p:spTree>
      <p:nvGrpSpPr>
        <p:cNvPr id="158" name="Shape 158"/>
        <p:cNvGrpSpPr/>
        <p:nvPr/>
      </p:nvGrpSpPr>
      <p:grpSpPr>
        <a:xfrm>
          <a:off x="0" y="0"/>
          <a:ext cx="0" cy="0"/>
          <a:chOff x="0" y="0"/>
          <a:chExt cx="0" cy="0"/>
        </a:xfrm>
      </p:grpSpPr>
      <p:sp>
        <p:nvSpPr>
          <p:cNvPr id="159" name="Google Shape;159;p23"/>
          <p:cNvSpPr/>
          <p:nvPr/>
        </p:nvSpPr>
        <p:spPr>
          <a:xfrm>
            <a:off x="0" y="1027350"/>
            <a:ext cx="9144000" cy="3088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3"/>
          <p:cNvSpPr txBox="1"/>
          <p:nvPr>
            <p:ph type="title"/>
          </p:nvPr>
        </p:nvSpPr>
        <p:spPr>
          <a:xfrm>
            <a:off x="4696275" y="1725450"/>
            <a:ext cx="3055500" cy="11145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b="1"/>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61" name="Google Shape;161;p23"/>
          <p:cNvSpPr txBox="1"/>
          <p:nvPr>
            <p:ph idx="1" type="subTitle"/>
          </p:nvPr>
        </p:nvSpPr>
        <p:spPr>
          <a:xfrm>
            <a:off x="4696275" y="2839950"/>
            <a:ext cx="27702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defRPr>
                <a:solidFill>
                  <a:schemeClr val="dk2"/>
                </a:solidFill>
              </a:defRPr>
            </a:lvl2pPr>
            <a:lvl3pPr lvl="2" algn="l">
              <a:lnSpc>
                <a:spcPct val="100000"/>
              </a:lnSpc>
              <a:spcBef>
                <a:spcPts val="0"/>
              </a:spcBef>
              <a:spcAft>
                <a:spcPts val="0"/>
              </a:spcAft>
              <a:buSzPts val="1300"/>
              <a:buNone/>
              <a:defRPr>
                <a:solidFill>
                  <a:schemeClr val="dk2"/>
                </a:solidFill>
              </a:defRPr>
            </a:lvl3pPr>
            <a:lvl4pPr lvl="3" algn="l">
              <a:lnSpc>
                <a:spcPct val="100000"/>
              </a:lnSpc>
              <a:spcBef>
                <a:spcPts val="0"/>
              </a:spcBef>
              <a:spcAft>
                <a:spcPts val="0"/>
              </a:spcAft>
              <a:buSzPts val="1300"/>
              <a:buNone/>
              <a:defRPr>
                <a:solidFill>
                  <a:schemeClr val="dk2"/>
                </a:solidFill>
              </a:defRPr>
            </a:lvl4pPr>
            <a:lvl5pPr lvl="4" algn="l">
              <a:lnSpc>
                <a:spcPct val="100000"/>
              </a:lnSpc>
              <a:spcBef>
                <a:spcPts val="0"/>
              </a:spcBef>
              <a:spcAft>
                <a:spcPts val="0"/>
              </a:spcAft>
              <a:buSzPts val="1200"/>
              <a:buNone/>
              <a:defRPr>
                <a:solidFill>
                  <a:schemeClr val="dk2"/>
                </a:solidFill>
              </a:defRPr>
            </a:lvl5pPr>
            <a:lvl6pPr lvl="5" algn="l">
              <a:lnSpc>
                <a:spcPct val="100000"/>
              </a:lnSpc>
              <a:spcBef>
                <a:spcPts val="0"/>
              </a:spcBef>
              <a:spcAft>
                <a:spcPts val="0"/>
              </a:spcAft>
              <a:buSzPts val="1200"/>
              <a:buNone/>
              <a:defRPr>
                <a:solidFill>
                  <a:schemeClr val="dk2"/>
                </a:solidFill>
              </a:defRPr>
            </a:lvl6pPr>
            <a:lvl7pPr lvl="6" algn="l">
              <a:lnSpc>
                <a:spcPct val="100000"/>
              </a:lnSpc>
              <a:spcBef>
                <a:spcPts val="0"/>
              </a:spcBef>
              <a:spcAft>
                <a:spcPts val="0"/>
              </a:spcAft>
              <a:buSzPts val="1100"/>
              <a:buNone/>
              <a:defRPr>
                <a:solidFill>
                  <a:schemeClr val="dk2"/>
                </a:solidFill>
              </a:defRPr>
            </a:lvl7pPr>
            <a:lvl8pPr lvl="7" algn="l">
              <a:lnSpc>
                <a:spcPct val="100000"/>
              </a:lnSpc>
              <a:spcBef>
                <a:spcPts val="0"/>
              </a:spcBef>
              <a:spcAft>
                <a:spcPts val="0"/>
              </a:spcAft>
              <a:buSzPts val="1100"/>
              <a:buNone/>
              <a:defRPr>
                <a:solidFill>
                  <a:schemeClr val="dk2"/>
                </a:solidFill>
              </a:defRPr>
            </a:lvl8pPr>
            <a:lvl9pPr lvl="8" algn="l">
              <a:lnSpc>
                <a:spcPct val="100000"/>
              </a:lnSpc>
              <a:spcBef>
                <a:spcPts val="0"/>
              </a:spcBef>
              <a:spcAft>
                <a:spcPts val="0"/>
              </a:spcAft>
              <a:buSzPts val="1000"/>
              <a:buNone/>
              <a:defRPr>
                <a:solidFill>
                  <a:schemeClr val="dk2"/>
                </a:solidFill>
              </a:defRPr>
            </a:lvl9pPr>
          </a:lstStyle>
          <a:p/>
        </p:txBody>
      </p:sp>
      <p:sp>
        <p:nvSpPr>
          <p:cNvPr id="162" name="Google Shape;162;p23"/>
          <p:cNvSpPr txBox="1"/>
          <p:nvPr>
            <p:ph idx="12" type="sldNum"/>
          </p:nvPr>
        </p:nvSpPr>
        <p:spPr>
          <a:xfrm>
            <a:off x="8364708" y="4269092"/>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1">
  <p:cSld name="CUSTOM_2_1">
    <p:spTree>
      <p:nvGrpSpPr>
        <p:cNvPr id="163" name="Shape 163"/>
        <p:cNvGrpSpPr/>
        <p:nvPr/>
      </p:nvGrpSpPr>
      <p:grpSpPr>
        <a:xfrm>
          <a:off x="0" y="0"/>
          <a:ext cx="0" cy="0"/>
          <a:chOff x="0" y="0"/>
          <a:chExt cx="0" cy="0"/>
        </a:xfrm>
      </p:grpSpPr>
      <p:sp>
        <p:nvSpPr>
          <p:cNvPr id="164" name="Google Shape;164;p24"/>
          <p:cNvSpPr/>
          <p:nvPr/>
        </p:nvSpPr>
        <p:spPr>
          <a:xfrm>
            <a:off x="0" y="1027350"/>
            <a:ext cx="9144000" cy="3088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4"/>
          <p:cNvSpPr txBox="1"/>
          <p:nvPr>
            <p:ph type="title"/>
          </p:nvPr>
        </p:nvSpPr>
        <p:spPr>
          <a:xfrm>
            <a:off x="1630100" y="1725450"/>
            <a:ext cx="3055500" cy="1114500"/>
          </a:xfrm>
          <a:prstGeom prst="rect">
            <a:avLst/>
          </a:prstGeom>
          <a:noFill/>
          <a:ln>
            <a:noFill/>
          </a:ln>
        </p:spPr>
        <p:txBody>
          <a:bodyPr anchorCtr="0" anchor="b" bIns="91425" lIns="91425" spcFirstLastPara="1" rIns="91425" wrap="square" tIns="91425">
            <a:noAutofit/>
          </a:bodyPr>
          <a:lstStyle>
            <a:lvl1pPr lvl="0" algn="r">
              <a:lnSpc>
                <a:spcPct val="115000"/>
              </a:lnSpc>
              <a:spcBef>
                <a:spcPts val="0"/>
              </a:spcBef>
              <a:spcAft>
                <a:spcPts val="0"/>
              </a:spcAft>
              <a:buSzPts val="2400"/>
              <a:buNone/>
              <a:defRPr b="1"/>
            </a:lvl1pPr>
            <a:lvl2pPr lvl="1" algn="r">
              <a:lnSpc>
                <a:spcPct val="100000"/>
              </a:lnSpc>
              <a:spcBef>
                <a:spcPts val="0"/>
              </a:spcBef>
              <a:spcAft>
                <a:spcPts val="0"/>
              </a:spcAft>
              <a:buSzPts val="4000"/>
              <a:buNone/>
              <a:defRPr sz="4000"/>
            </a:lvl2pPr>
            <a:lvl3pPr lvl="2" algn="r">
              <a:lnSpc>
                <a:spcPct val="100000"/>
              </a:lnSpc>
              <a:spcBef>
                <a:spcPts val="0"/>
              </a:spcBef>
              <a:spcAft>
                <a:spcPts val="0"/>
              </a:spcAft>
              <a:buSzPts val="4000"/>
              <a:buNone/>
              <a:defRPr sz="4000"/>
            </a:lvl3pPr>
            <a:lvl4pPr lvl="3" algn="r">
              <a:lnSpc>
                <a:spcPct val="100000"/>
              </a:lnSpc>
              <a:spcBef>
                <a:spcPts val="0"/>
              </a:spcBef>
              <a:spcAft>
                <a:spcPts val="0"/>
              </a:spcAft>
              <a:buSzPts val="4000"/>
              <a:buNone/>
              <a:defRPr sz="4000"/>
            </a:lvl4pPr>
            <a:lvl5pPr lvl="4" algn="r">
              <a:lnSpc>
                <a:spcPct val="100000"/>
              </a:lnSpc>
              <a:spcBef>
                <a:spcPts val="0"/>
              </a:spcBef>
              <a:spcAft>
                <a:spcPts val="0"/>
              </a:spcAft>
              <a:buSzPts val="4000"/>
              <a:buNone/>
              <a:defRPr sz="4000"/>
            </a:lvl5pPr>
            <a:lvl6pPr lvl="5" algn="r">
              <a:lnSpc>
                <a:spcPct val="100000"/>
              </a:lnSpc>
              <a:spcBef>
                <a:spcPts val="0"/>
              </a:spcBef>
              <a:spcAft>
                <a:spcPts val="0"/>
              </a:spcAft>
              <a:buSzPts val="4000"/>
              <a:buNone/>
              <a:defRPr sz="4000"/>
            </a:lvl6pPr>
            <a:lvl7pPr lvl="6" algn="r">
              <a:lnSpc>
                <a:spcPct val="100000"/>
              </a:lnSpc>
              <a:spcBef>
                <a:spcPts val="0"/>
              </a:spcBef>
              <a:spcAft>
                <a:spcPts val="0"/>
              </a:spcAft>
              <a:buSzPts val="4000"/>
              <a:buNone/>
              <a:defRPr sz="4000"/>
            </a:lvl7pPr>
            <a:lvl8pPr lvl="7" algn="r">
              <a:lnSpc>
                <a:spcPct val="100000"/>
              </a:lnSpc>
              <a:spcBef>
                <a:spcPts val="0"/>
              </a:spcBef>
              <a:spcAft>
                <a:spcPts val="0"/>
              </a:spcAft>
              <a:buSzPts val="4000"/>
              <a:buNone/>
              <a:defRPr sz="4000"/>
            </a:lvl8pPr>
            <a:lvl9pPr lvl="8" algn="r">
              <a:lnSpc>
                <a:spcPct val="100000"/>
              </a:lnSpc>
              <a:spcBef>
                <a:spcPts val="0"/>
              </a:spcBef>
              <a:spcAft>
                <a:spcPts val="0"/>
              </a:spcAft>
              <a:buSzPts val="4000"/>
              <a:buNone/>
              <a:defRPr sz="4000"/>
            </a:lvl9pPr>
          </a:lstStyle>
          <a:p/>
        </p:txBody>
      </p:sp>
      <p:sp>
        <p:nvSpPr>
          <p:cNvPr id="166" name="Google Shape;166;p24"/>
          <p:cNvSpPr txBox="1"/>
          <p:nvPr>
            <p:ph idx="1" type="subTitle"/>
          </p:nvPr>
        </p:nvSpPr>
        <p:spPr>
          <a:xfrm>
            <a:off x="1915400" y="2839950"/>
            <a:ext cx="2770200" cy="578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2"/>
                </a:solidFill>
              </a:defRPr>
            </a:lvl1pPr>
            <a:lvl2pPr lvl="1" algn="r">
              <a:lnSpc>
                <a:spcPct val="100000"/>
              </a:lnSpc>
              <a:spcBef>
                <a:spcPts val="0"/>
              </a:spcBef>
              <a:spcAft>
                <a:spcPts val="0"/>
              </a:spcAft>
              <a:buSzPts val="1400"/>
              <a:buNone/>
              <a:defRPr>
                <a:solidFill>
                  <a:schemeClr val="dk2"/>
                </a:solidFill>
              </a:defRPr>
            </a:lvl2pPr>
            <a:lvl3pPr lvl="2" algn="r">
              <a:lnSpc>
                <a:spcPct val="100000"/>
              </a:lnSpc>
              <a:spcBef>
                <a:spcPts val="0"/>
              </a:spcBef>
              <a:spcAft>
                <a:spcPts val="0"/>
              </a:spcAft>
              <a:buSzPts val="1300"/>
              <a:buNone/>
              <a:defRPr>
                <a:solidFill>
                  <a:schemeClr val="dk2"/>
                </a:solidFill>
              </a:defRPr>
            </a:lvl3pPr>
            <a:lvl4pPr lvl="3" algn="r">
              <a:lnSpc>
                <a:spcPct val="100000"/>
              </a:lnSpc>
              <a:spcBef>
                <a:spcPts val="0"/>
              </a:spcBef>
              <a:spcAft>
                <a:spcPts val="0"/>
              </a:spcAft>
              <a:buSzPts val="1300"/>
              <a:buNone/>
              <a:defRPr>
                <a:solidFill>
                  <a:schemeClr val="dk2"/>
                </a:solidFill>
              </a:defRPr>
            </a:lvl4pPr>
            <a:lvl5pPr lvl="4" algn="r">
              <a:lnSpc>
                <a:spcPct val="100000"/>
              </a:lnSpc>
              <a:spcBef>
                <a:spcPts val="0"/>
              </a:spcBef>
              <a:spcAft>
                <a:spcPts val="0"/>
              </a:spcAft>
              <a:buSzPts val="1200"/>
              <a:buNone/>
              <a:defRPr>
                <a:solidFill>
                  <a:schemeClr val="dk2"/>
                </a:solidFill>
              </a:defRPr>
            </a:lvl5pPr>
            <a:lvl6pPr lvl="5" algn="r">
              <a:lnSpc>
                <a:spcPct val="100000"/>
              </a:lnSpc>
              <a:spcBef>
                <a:spcPts val="0"/>
              </a:spcBef>
              <a:spcAft>
                <a:spcPts val="0"/>
              </a:spcAft>
              <a:buSzPts val="1200"/>
              <a:buNone/>
              <a:defRPr>
                <a:solidFill>
                  <a:schemeClr val="dk2"/>
                </a:solidFill>
              </a:defRPr>
            </a:lvl6pPr>
            <a:lvl7pPr lvl="6" algn="r">
              <a:lnSpc>
                <a:spcPct val="100000"/>
              </a:lnSpc>
              <a:spcBef>
                <a:spcPts val="0"/>
              </a:spcBef>
              <a:spcAft>
                <a:spcPts val="0"/>
              </a:spcAft>
              <a:buSzPts val="1100"/>
              <a:buNone/>
              <a:defRPr>
                <a:solidFill>
                  <a:schemeClr val="dk2"/>
                </a:solidFill>
              </a:defRPr>
            </a:lvl7pPr>
            <a:lvl8pPr lvl="7" algn="r">
              <a:lnSpc>
                <a:spcPct val="100000"/>
              </a:lnSpc>
              <a:spcBef>
                <a:spcPts val="0"/>
              </a:spcBef>
              <a:spcAft>
                <a:spcPts val="0"/>
              </a:spcAft>
              <a:buSzPts val="1100"/>
              <a:buNone/>
              <a:defRPr>
                <a:solidFill>
                  <a:schemeClr val="dk2"/>
                </a:solidFill>
              </a:defRPr>
            </a:lvl8pPr>
            <a:lvl9pPr lvl="8" algn="r">
              <a:lnSpc>
                <a:spcPct val="100000"/>
              </a:lnSpc>
              <a:spcBef>
                <a:spcPts val="0"/>
              </a:spcBef>
              <a:spcAft>
                <a:spcPts val="0"/>
              </a:spcAft>
              <a:buSzPts val="1000"/>
              <a:buNone/>
              <a:defRPr>
                <a:solidFill>
                  <a:schemeClr val="dk2"/>
                </a:solidFill>
              </a:defRPr>
            </a:lvl9pPr>
          </a:lstStyle>
          <a:p/>
        </p:txBody>
      </p:sp>
      <p:sp>
        <p:nvSpPr>
          <p:cNvPr id="167" name="Google Shape;167;p24"/>
          <p:cNvSpPr txBox="1"/>
          <p:nvPr>
            <p:ph idx="12" type="sldNum"/>
          </p:nvPr>
        </p:nvSpPr>
        <p:spPr>
          <a:xfrm>
            <a:off x="8364708" y="4269092"/>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yan with title and text">
  <p:cSld name="CUSTOM_7">
    <p:spTree>
      <p:nvGrpSpPr>
        <p:cNvPr id="168" name="Shape 168"/>
        <p:cNvGrpSpPr/>
        <p:nvPr/>
      </p:nvGrpSpPr>
      <p:grpSpPr>
        <a:xfrm>
          <a:off x="0" y="0"/>
          <a:ext cx="0" cy="0"/>
          <a:chOff x="0" y="0"/>
          <a:chExt cx="0" cy="0"/>
        </a:xfrm>
      </p:grpSpPr>
      <p:sp>
        <p:nvSpPr>
          <p:cNvPr id="169" name="Google Shape;169;p25"/>
          <p:cNvSpPr/>
          <p:nvPr/>
        </p:nvSpPr>
        <p:spPr>
          <a:xfrm>
            <a:off x="-73650" y="-11150"/>
            <a:ext cx="9228900" cy="5218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5"/>
          <p:cNvSpPr/>
          <p:nvPr/>
        </p:nvSpPr>
        <p:spPr>
          <a:xfrm>
            <a:off x="1430400" y="653850"/>
            <a:ext cx="6283200" cy="3835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5"/>
          <p:cNvSpPr/>
          <p:nvPr/>
        </p:nvSpPr>
        <p:spPr>
          <a:xfrm>
            <a:off x="1430400" y="1371450"/>
            <a:ext cx="1147200" cy="399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5"/>
          <p:cNvSpPr txBox="1"/>
          <p:nvPr>
            <p:ph type="title"/>
          </p:nvPr>
        </p:nvSpPr>
        <p:spPr>
          <a:xfrm>
            <a:off x="2675900" y="1220035"/>
            <a:ext cx="3926100" cy="48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73" name="Google Shape;173;p25"/>
          <p:cNvSpPr txBox="1"/>
          <p:nvPr>
            <p:ph idx="1" type="subTitle"/>
          </p:nvPr>
        </p:nvSpPr>
        <p:spPr>
          <a:xfrm>
            <a:off x="2675901" y="2547750"/>
            <a:ext cx="3136200" cy="194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000"/>
              <a:buNone/>
              <a:defRPr/>
            </a:lvl9pPr>
          </a:lstStyle>
          <a:p/>
        </p:txBody>
      </p:sp>
      <p:sp>
        <p:nvSpPr>
          <p:cNvPr id="174" name="Google Shape;174;p2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frame ">
  <p:cSld name="BLANK_1_1_1">
    <p:bg>
      <p:bgPr>
        <a:solidFill>
          <a:schemeClr val="accent1"/>
        </a:solidFill>
      </p:bgPr>
    </p:bg>
    <p:spTree>
      <p:nvGrpSpPr>
        <p:cNvPr id="175" name="Shape 175"/>
        <p:cNvGrpSpPr/>
        <p:nvPr/>
      </p:nvGrpSpPr>
      <p:grpSpPr>
        <a:xfrm>
          <a:off x="0" y="0"/>
          <a:ext cx="0" cy="0"/>
          <a:chOff x="0" y="0"/>
          <a:chExt cx="0" cy="0"/>
        </a:xfrm>
      </p:grpSpPr>
      <p:sp>
        <p:nvSpPr>
          <p:cNvPr id="176" name="Google Shape;176;p26"/>
          <p:cNvSpPr/>
          <p:nvPr/>
        </p:nvSpPr>
        <p:spPr>
          <a:xfrm>
            <a:off x="406950" y="416250"/>
            <a:ext cx="8330100" cy="4311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6"/>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solidFill>
                <a:schemeClr val="lt1"/>
              </a:solidFill>
            </a:endParaRPr>
          </a:p>
        </p:txBody>
      </p:sp>
      <p:sp>
        <p:nvSpPr>
          <p:cNvPr id="178" name="Google Shape;178;p26"/>
          <p:cNvSpPr txBox="1"/>
          <p:nvPr>
            <p:ph type="title"/>
          </p:nvPr>
        </p:nvSpPr>
        <p:spPr>
          <a:xfrm>
            <a:off x="783525" y="1738050"/>
            <a:ext cx="2545800" cy="166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b="1"/>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cxnSp>
        <p:nvCxnSpPr>
          <p:cNvPr id="179" name="Google Shape;179;p26"/>
          <p:cNvCxnSpPr/>
          <p:nvPr/>
        </p:nvCxnSpPr>
        <p:spPr>
          <a:xfrm>
            <a:off x="918900" y="3511600"/>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frame  1">
  <p:cSld name="BLANK_1_1_1_1">
    <p:bg>
      <p:bgPr>
        <a:solidFill>
          <a:schemeClr val="accent1"/>
        </a:solidFill>
      </p:bgPr>
    </p:bg>
    <p:spTree>
      <p:nvGrpSpPr>
        <p:cNvPr id="180" name="Shape 180"/>
        <p:cNvGrpSpPr/>
        <p:nvPr/>
      </p:nvGrpSpPr>
      <p:grpSpPr>
        <a:xfrm>
          <a:off x="0" y="0"/>
          <a:ext cx="0" cy="0"/>
          <a:chOff x="0" y="0"/>
          <a:chExt cx="0" cy="0"/>
        </a:xfrm>
      </p:grpSpPr>
      <p:sp>
        <p:nvSpPr>
          <p:cNvPr id="181" name="Google Shape;181;p27"/>
          <p:cNvSpPr/>
          <p:nvPr/>
        </p:nvSpPr>
        <p:spPr>
          <a:xfrm>
            <a:off x="406950" y="416250"/>
            <a:ext cx="8330100" cy="4311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7"/>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solidFill>
                <a:schemeClr val="lt1"/>
              </a:solidFill>
            </a:endParaRPr>
          </a:p>
        </p:txBody>
      </p:sp>
      <p:sp>
        <p:nvSpPr>
          <p:cNvPr id="183" name="Google Shape;183;p27"/>
          <p:cNvSpPr txBox="1"/>
          <p:nvPr>
            <p:ph type="title"/>
          </p:nvPr>
        </p:nvSpPr>
        <p:spPr>
          <a:xfrm>
            <a:off x="783525" y="621500"/>
            <a:ext cx="76182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b="1"/>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and text">
  <p:cSld name="SECTION_HEADER_1_1">
    <p:spTree>
      <p:nvGrpSpPr>
        <p:cNvPr id="184" name="Shape 184"/>
        <p:cNvGrpSpPr/>
        <p:nvPr/>
      </p:nvGrpSpPr>
      <p:grpSpPr>
        <a:xfrm>
          <a:off x="0" y="0"/>
          <a:ext cx="0" cy="0"/>
          <a:chOff x="0" y="0"/>
          <a:chExt cx="0" cy="0"/>
        </a:xfrm>
      </p:grpSpPr>
      <p:grpSp>
        <p:nvGrpSpPr>
          <p:cNvPr id="185" name="Google Shape;185;p28"/>
          <p:cNvGrpSpPr/>
          <p:nvPr/>
        </p:nvGrpSpPr>
        <p:grpSpPr>
          <a:xfrm rot="243592">
            <a:off x="1092807" y="853714"/>
            <a:ext cx="6898576" cy="3556674"/>
            <a:chOff x="2016900" y="1269275"/>
            <a:chExt cx="6591250" cy="2916825"/>
          </a:xfrm>
        </p:grpSpPr>
        <p:sp>
          <p:nvSpPr>
            <p:cNvPr id="186" name="Google Shape;186;p28"/>
            <p:cNvSpPr/>
            <p:nvPr/>
          </p:nvSpPr>
          <p:spPr>
            <a:xfrm>
              <a:off x="2028525" y="1278000"/>
              <a:ext cx="6579625" cy="2908100"/>
            </a:xfrm>
            <a:custGeom>
              <a:rect b="b" l="l" r="r" t="t"/>
              <a:pathLst>
                <a:path extrusionOk="0" h="116324" w="263185">
                  <a:moveTo>
                    <a:pt x="1" y="0"/>
                  </a:moveTo>
                  <a:lnTo>
                    <a:pt x="1" y="116324"/>
                  </a:lnTo>
                  <a:lnTo>
                    <a:pt x="263184" y="116324"/>
                  </a:lnTo>
                  <a:lnTo>
                    <a:pt x="263184" y="0"/>
                  </a:lnTo>
                  <a:close/>
                </a:path>
              </a:pathLst>
            </a:custGeom>
            <a:solidFill>
              <a:srgbClr val="FFFFFF"/>
            </a:solidFill>
            <a:ln>
              <a:noFill/>
            </a:ln>
            <a:effectLst>
              <a:outerShdw blurRad="100013" rotWithShape="0" algn="bl" dir="5400000" dist="19050">
                <a:srgbClr val="783F04">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8"/>
            <p:cNvSpPr/>
            <p:nvPr/>
          </p:nvSpPr>
          <p:spPr>
            <a:xfrm>
              <a:off x="2016900" y="173020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8"/>
            <p:cNvSpPr/>
            <p:nvPr/>
          </p:nvSpPr>
          <p:spPr>
            <a:xfrm>
              <a:off x="2016900" y="187560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8"/>
            <p:cNvSpPr/>
            <p:nvPr/>
          </p:nvSpPr>
          <p:spPr>
            <a:xfrm>
              <a:off x="2016900" y="216205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8"/>
            <p:cNvSpPr/>
            <p:nvPr/>
          </p:nvSpPr>
          <p:spPr>
            <a:xfrm>
              <a:off x="2016900" y="230745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8"/>
            <p:cNvSpPr/>
            <p:nvPr/>
          </p:nvSpPr>
          <p:spPr>
            <a:xfrm>
              <a:off x="2016900" y="259535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8"/>
            <p:cNvSpPr/>
            <p:nvPr/>
          </p:nvSpPr>
          <p:spPr>
            <a:xfrm>
              <a:off x="2016900" y="274075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8"/>
            <p:cNvSpPr/>
            <p:nvPr/>
          </p:nvSpPr>
          <p:spPr>
            <a:xfrm>
              <a:off x="2016900" y="302720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8"/>
            <p:cNvSpPr/>
            <p:nvPr/>
          </p:nvSpPr>
          <p:spPr>
            <a:xfrm>
              <a:off x="2016900" y="317260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8"/>
            <p:cNvSpPr/>
            <p:nvPr/>
          </p:nvSpPr>
          <p:spPr>
            <a:xfrm>
              <a:off x="2016900" y="346050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8"/>
            <p:cNvSpPr/>
            <p:nvPr/>
          </p:nvSpPr>
          <p:spPr>
            <a:xfrm>
              <a:off x="2016900" y="3605925"/>
              <a:ext cx="6591250" cy="25"/>
            </a:xfrm>
            <a:custGeom>
              <a:rect b="b" l="l" r="r" t="t"/>
              <a:pathLst>
                <a:path extrusionOk="0" fill="none" h="1" w="263650">
                  <a:moveTo>
                    <a:pt x="1" y="0"/>
                  </a:moveTo>
                  <a:lnTo>
                    <a:pt x="263649" y="0"/>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8"/>
            <p:cNvSpPr/>
            <p:nvPr/>
          </p:nvSpPr>
          <p:spPr>
            <a:xfrm>
              <a:off x="2016900" y="3892350"/>
              <a:ext cx="6591250" cy="25"/>
            </a:xfrm>
            <a:custGeom>
              <a:rect b="b" l="l" r="r" t="t"/>
              <a:pathLst>
                <a:path extrusionOk="0" fill="none" h="1" w="263650">
                  <a:moveTo>
                    <a:pt x="1" y="1"/>
                  </a:moveTo>
                  <a:lnTo>
                    <a:pt x="263649" y="1"/>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8"/>
            <p:cNvSpPr/>
            <p:nvPr/>
          </p:nvSpPr>
          <p:spPr>
            <a:xfrm>
              <a:off x="2016900" y="4037775"/>
              <a:ext cx="6591250" cy="25"/>
            </a:xfrm>
            <a:custGeom>
              <a:rect b="b" l="l" r="r" t="t"/>
              <a:pathLst>
                <a:path extrusionOk="0" fill="none" h="1" w="263650">
                  <a:moveTo>
                    <a:pt x="1" y="0"/>
                  </a:moveTo>
                  <a:lnTo>
                    <a:pt x="263649" y="0"/>
                  </a:lnTo>
                </a:path>
              </a:pathLst>
            </a:custGeom>
            <a:solidFill>
              <a:srgbClr val="A1DAF8"/>
            </a:solidFill>
            <a:ln cap="flat" cmpd="sng" w="9525">
              <a:solidFill>
                <a:srgbClr val="D1EAF7"/>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8"/>
            <p:cNvSpPr/>
            <p:nvPr/>
          </p:nvSpPr>
          <p:spPr>
            <a:xfrm>
              <a:off x="2892250" y="1269275"/>
              <a:ext cx="25" cy="2916825"/>
            </a:xfrm>
            <a:custGeom>
              <a:rect b="b" l="l" r="r" t="t"/>
              <a:pathLst>
                <a:path extrusionOk="0" fill="none" h="116673" w="1">
                  <a:moveTo>
                    <a:pt x="0" y="0"/>
                  </a:moveTo>
                  <a:lnTo>
                    <a:pt x="0" y="116673"/>
                  </a:lnTo>
                </a:path>
              </a:pathLst>
            </a:custGeom>
            <a:solidFill>
              <a:srgbClr val="E72D53"/>
            </a:solidFill>
            <a:ln cap="flat" cmpd="sng" w="18900">
              <a:solidFill>
                <a:srgbClr val="E72D53"/>
              </a:solidFill>
              <a:prstDash val="solid"/>
              <a:miter lim="5816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0" name="Google Shape;200;p28"/>
          <p:cNvSpPr txBox="1"/>
          <p:nvPr>
            <p:ph type="title"/>
          </p:nvPr>
        </p:nvSpPr>
        <p:spPr>
          <a:xfrm rot="-261720">
            <a:off x="1158379" y="948962"/>
            <a:ext cx="2335064" cy="1330424"/>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0" sz="4500">
                <a:solidFill>
                  <a:schemeClr val="accent1"/>
                </a:solidFill>
                <a:latin typeface="Chelsea Market"/>
                <a:ea typeface="Chelsea Market"/>
                <a:cs typeface="Chelsea Market"/>
                <a:sym typeface="Chelsea Market"/>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01" name="Google Shape;201;p28"/>
          <p:cNvSpPr txBox="1"/>
          <p:nvPr>
            <p:ph idx="1" type="subTitle"/>
          </p:nvPr>
        </p:nvSpPr>
        <p:spPr>
          <a:xfrm flipH="1">
            <a:off x="4108275" y="1959600"/>
            <a:ext cx="2875800" cy="151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202" name="Google Shape;202;p2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3" name="Shape 203"/>
        <p:cNvGrpSpPr/>
        <p:nvPr/>
      </p:nvGrpSpPr>
      <p:grpSpPr>
        <a:xfrm>
          <a:off x="0" y="0"/>
          <a:ext cx="0" cy="0"/>
          <a:chOff x="0" y="0"/>
          <a:chExt cx="0" cy="0"/>
        </a:xfrm>
      </p:grpSpPr>
      <p:grpSp>
        <p:nvGrpSpPr>
          <p:cNvPr id="204" name="Google Shape;204;p29"/>
          <p:cNvGrpSpPr/>
          <p:nvPr/>
        </p:nvGrpSpPr>
        <p:grpSpPr>
          <a:xfrm>
            <a:off x="600641" y="344530"/>
            <a:ext cx="7936317" cy="4454443"/>
            <a:chOff x="238125" y="847975"/>
            <a:chExt cx="7143400" cy="4009400"/>
          </a:xfrm>
        </p:grpSpPr>
        <p:sp>
          <p:nvSpPr>
            <p:cNvPr id="205" name="Google Shape;205;p29"/>
            <p:cNvSpPr/>
            <p:nvPr/>
          </p:nvSpPr>
          <p:spPr>
            <a:xfrm>
              <a:off x="238475" y="847975"/>
              <a:ext cx="7143050" cy="4009400"/>
            </a:xfrm>
            <a:custGeom>
              <a:rect b="b" l="l" r="r" t="t"/>
              <a:pathLst>
                <a:path extrusionOk="0" h="160376" w="285722">
                  <a:moveTo>
                    <a:pt x="5465" y="4426"/>
                  </a:moveTo>
                  <a:cubicBezTo>
                    <a:pt x="6551" y="4426"/>
                    <a:pt x="7593" y="5271"/>
                    <a:pt x="7593" y="6549"/>
                  </a:cubicBezTo>
                  <a:cubicBezTo>
                    <a:pt x="7593" y="7707"/>
                    <a:pt x="6649" y="8651"/>
                    <a:pt x="5491" y="8651"/>
                  </a:cubicBezTo>
                  <a:cubicBezTo>
                    <a:pt x="3604" y="8651"/>
                    <a:pt x="2660" y="6377"/>
                    <a:pt x="3990" y="5047"/>
                  </a:cubicBezTo>
                  <a:cubicBezTo>
                    <a:pt x="4419" y="4618"/>
                    <a:pt x="4947" y="4426"/>
                    <a:pt x="5465" y="4426"/>
                  </a:cubicBezTo>
                  <a:close/>
                  <a:moveTo>
                    <a:pt x="5467" y="12161"/>
                  </a:moveTo>
                  <a:cubicBezTo>
                    <a:pt x="6552" y="12161"/>
                    <a:pt x="7593" y="13003"/>
                    <a:pt x="7593" y="14270"/>
                  </a:cubicBezTo>
                  <a:cubicBezTo>
                    <a:pt x="7593" y="15443"/>
                    <a:pt x="6649" y="16386"/>
                    <a:pt x="5491" y="16386"/>
                  </a:cubicBezTo>
                  <a:cubicBezTo>
                    <a:pt x="3604" y="16386"/>
                    <a:pt x="2660" y="14113"/>
                    <a:pt x="3990" y="12783"/>
                  </a:cubicBezTo>
                  <a:cubicBezTo>
                    <a:pt x="4420" y="12353"/>
                    <a:pt x="4948" y="12161"/>
                    <a:pt x="5467" y="12161"/>
                  </a:cubicBezTo>
                  <a:close/>
                  <a:moveTo>
                    <a:pt x="5465" y="19883"/>
                  </a:moveTo>
                  <a:cubicBezTo>
                    <a:pt x="6551" y="19883"/>
                    <a:pt x="7593" y="20728"/>
                    <a:pt x="7593" y="22006"/>
                  </a:cubicBezTo>
                  <a:cubicBezTo>
                    <a:pt x="7593" y="23164"/>
                    <a:pt x="6649" y="24108"/>
                    <a:pt x="5491" y="24108"/>
                  </a:cubicBezTo>
                  <a:cubicBezTo>
                    <a:pt x="3604" y="24108"/>
                    <a:pt x="2660" y="21834"/>
                    <a:pt x="3990" y="20505"/>
                  </a:cubicBezTo>
                  <a:cubicBezTo>
                    <a:pt x="4419" y="20075"/>
                    <a:pt x="4947" y="19883"/>
                    <a:pt x="5465" y="19883"/>
                  </a:cubicBezTo>
                  <a:close/>
                  <a:moveTo>
                    <a:pt x="5467" y="27618"/>
                  </a:moveTo>
                  <a:cubicBezTo>
                    <a:pt x="6552" y="27618"/>
                    <a:pt x="7593" y="28460"/>
                    <a:pt x="7593" y="29727"/>
                  </a:cubicBezTo>
                  <a:cubicBezTo>
                    <a:pt x="7593" y="30900"/>
                    <a:pt x="6649" y="31844"/>
                    <a:pt x="5491" y="31844"/>
                  </a:cubicBezTo>
                  <a:cubicBezTo>
                    <a:pt x="3604" y="31844"/>
                    <a:pt x="2660" y="29570"/>
                    <a:pt x="3990" y="28240"/>
                  </a:cubicBezTo>
                  <a:cubicBezTo>
                    <a:pt x="4420" y="27810"/>
                    <a:pt x="4948" y="27618"/>
                    <a:pt x="5467" y="27618"/>
                  </a:cubicBezTo>
                  <a:close/>
                  <a:moveTo>
                    <a:pt x="5491" y="35347"/>
                  </a:moveTo>
                  <a:cubicBezTo>
                    <a:pt x="6049" y="35347"/>
                    <a:pt x="6578" y="35576"/>
                    <a:pt x="6978" y="35976"/>
                  </a:cubicBezTo>
                  <a:cubicBezTo>
                    <a:pt x="8387" y="37384"/>
                    <a:pt x="7233" y="39583"/>
                    <a:pt x="5519" y="39583"/>
                  </a:cubicBezTo>
                  <a:cubicBezTo>
                    <a:pt x="5249" y="39583"/>
                    <a:pt x="4966" y="39528"/>
                    <a:pt x="4676" y="39408"/>
                  </a:cubicBezTo>
                  <a:cubicBezTo>
                    <a:pt x="2546" y="38535"/>
                    <a:pt x="3175" y="35347"/>
                    <a:pt x="5491" y="35347"/>
                  </a:cubicBezTo>
                  <a:close/>
                  <a:moveTo>
                    <a:pt x="5465" y="43075"/>
                  </a:moveTo>
                  <a:cubicBezTo>
                    <a:pt x="6551" y="43075"/>
                    <a:pt x="7593" y="43921"/>
                    <a:pt x="7593" y="45199"/>
                  </a:cubicBezTo>
                  <a:cubicBezTo>
                    <a:pt x="7593" y="46357"/>
                    <a:pt x="6649" y="47301"/>
                    <a:pt x="5491" y="47301"/>
                  </a:cubicBezTo>
                  <a:cubicBezTo>
                    <a:pt x="3604" y="47301"/>
                    <a:pt x="2660" y="45027"/>
                    <a:pt x="3990" y="43697"/>
                  </a:cubicBezTo>
                  <a:cubicBezTo>
                    <a:pt x="4419" y="43268"/>
                    <a:pt x="4947" y="43075"/>
                    <a:pt x="5465" y="43075"/>
                  </a:cubicBezTo>
                  <a:close/>
                  <a:moveTo>
                    <a:pt x="5467" y="50811"/>
                  </a:moveTo>
                  <a:cubicBezTo>
                    <a:pt x="6552" y="50811"/>
                    <a:pt x="7593" y="51653"/>
                    <a:pt x="7593" y="52920"/>
                  </a:cubicBezTo>
                  <a:cubicBezTo>
                    <a:pt x="7593" y="54093"/>
                    <a:pt x="6649" y="55036"/>
                    <a:pt x="5491" y="55036"/>
                  </a:cubicBezTo>
                  <a:cubicBezTo>
                    <a:pt x="3604" y="55036"/>
                    <a:pt x="2660" y="52763"/>
                    <a:pt x="3990" y="51433"/>
                  </a:cubicBezTo>
                  <a:cubicBezTo>
                    <a:pt x="4420" y="51003"/>
                    <a:pt x="4948" y="50811"/>
                    <a:pt x="5467" y="50811"/>
                  </a:cubicBezTo>
                  <a:close/>
                  <a:moveTo>
                    <a:pt x="5465" y="58533"/>
                  </a:moveTo>
                  <a:cubicBezTo>
                    <a:pt x="6551" y="58533"/>
                    <a:pt x="7593" y="59378"/>
                    <a:pt x="7593" y="60656"/>
                  </a:cubicBezTo>
                  <a:cubicBezTo>
                    <a:pt x="7593" y="61814"/>
                    <a:pt x="6649" y="62758"/>
                    <a:pt x="5491" y="62758"/>
                  </a:cubicBezTo>
                  <a:cubicBezTo>
                    <a:pt x="3604" y="62758"/>
                    <a:pt x="2660" y="60484"/>
                    <a:pt x="3990" y="59154"/>
                  </a:cubicBezTo>
                  <a:cubicBezTo>
                    <a:pt x="4419" y="58725"/>
                    <a:pt x="4947" y="58533"/>
                    <a:pt x="5465" y="58533"/>
                  </a:cubicBezTo>
                  <a:close/>
                  <a:moveTo>
                    <a:pt x="5467" y="66268"/>
                  </a:moveTo>
                  <a:cubicBezTo>
                    <a:pt x="6552" y="66268"/>
                    <a:pt x="7593" y="67110"/>
                    <a:pt x="7593" y="68377"/>
                  </a:cubicBezTo>
                  <a:cubicBezTo>
                    <a:pt x="7593" y="69550"/>
                    <a:pt x="6649" y="70493"/>
                    <a:pt x="5491" y="70493"/>
                  </a:cubicBezTo>
                  <a:cubicBezTo>
                    <a:pt x="3604" y="70493"/>
                    <a:pt x="2660" y="68220"/>
                    <a:pt x="3990" y="66890"/>
                  </a:cubicBezTo>
                  <a:cubicBezTo>
                    <a:pt x="4420" y="66460"/>
                    <a:pt x="4948" y="66268"/>
                    <a:pt x="5467" y="66268"/>
                  </a:cubicBezTo>
                  <a:close/>
                  <a:moveTo>
                    <a:pt x="5473" y="74000"/>
                  </a:moveTo>
                  <a:cubicBezTo>
                    <a:pt x="6556" y="74000"/>
                    <a:pt x="7593" y="74838"/>
                    <a:pt x="7593" y="76113"/>
                  </a:cubicBezTo>
                  <a:cubicBezTo>
                    <a:pt x="7593" y="77285"/>
                    <a:pt x="6649" y="78229"/>
                    <a:pt x="5491" y="78229"/>
                  </a:cubicBezTo>
                  <a:cubicBezTo>
                    <a:pt x="3604" y="78229"/>
                    <a:pt x="2660" y="75956"/>
                    <a:pt x="3990" y="74626"/>
                  </a:cubicBezTo>
                  <a:cubicBezTo>
                    <a:pt x="4421" y="74194"/>
                    <a:pt x="4953" y="74000"/>
                    <a:pt x="5473" y="74000"/>
                  </a:cubicBezTo>
                  <a:close/>
                  <a:moveTo>
                    <a:pt x="5465" y="81725"/>
                  </a:moveTo>
                  <a:cubicBezTo>
                    <a:pt x="6551" y="81725"/>
                    <a:pt x="7593" y="82571"/>
                    <a:pt x="7593" y="83848"/>
                  </a:cubicBezTo>
                  <a:cubicBezTo>
                    <a:pt x="7593" y="85007"/>
                    <a:pt x="6649" y="85950"/>
                    <a:pt x="5491" y="85950"/>
                  </a:cubicBezTo>
                  <a:cubicBezTo>
                    <a:pt x="3604" y="85950"/>
                    <a:pt x="2660" y="83677"/>
                    <a:pt x="3990" y="82347"/>
                  </a:cubicBezTo>
                  <a:cubicBezTo>
                    <a:pt x="4419" y="81918"/>
                    <a:pt x="4947" y="81725"/>
                    <a:pt x="5465" y="81725"/>
                  </a:cubicBezTo>
                  <a:close/>
                  <a:moveTo>
                    <a:pt x="5467" y="89460"/>
                  </a:moveTo>
                  <a:cubicBezTo>
                    <a:pt x="6552" y="89460"/>
                    <a:pt x="7593" y="90302"/>
                    <a:pt x="7593" y="91570"/>
                  </a:cubicBezTo>
                  <a:cubicBezTo>
                    <a:pt x="7593" y="92742"/>
                    <a:pt x="6649" y="93686"/>
                    <a:pt x="5491" y="93686"/>
                  </a:cubicBezTo>
                  <a:cubicBezTo>
                    <a:pt x="3604" y="93686"/>
                    <a:pt x="2660" y="91413"/>
                    <a:pt x="3990" y="90083"/>
                  </a:cubicBezTo>
                  <a:cubicBezTo>
                    <a:pt x="4420" y="89653"/>
                    <a:pt x="4948" y="89460"/>
                    <a:pt x="5467" y="89460"/>
                  </a:cubicBezTo>
                  <a:close/>
                  <a:moveTo>
                    <a:pt x="5465" y="97182"/>
                  </a:moveTo>
                  <a:cubicBezTo>
                    <a:pt x="6551" y="97182"/>
                    <a:pt x="7593" y="98028"/>
                    <a:pt x="7593" y="99306"/>
                  </a:cubicBezTo>
                  <a:cubicBezTo>
                    <a:pt x="7593" y="100464"/>
                    <a:pt x="6649" y="101422"/>
                    <a:pt x="5491" y="101422"/>
                  </a:cubicBezTo>
                  <a:cubicBezTo>
                    <a:pt x="3604" y="101422"/>
                    <a:pt x="2660" y="99134"/>
                    <a:pt x="3990" y="97804"/>
                  </a:cubicBezTo>
                  <a:cubicBezTo>
                    <a:pt x="4419" y="97375"/>
                    <a:pt x="4947" y="97182"/>
                    <a:pt x="5465" y="97182"/>
                  </a:cubicBezTo>
                  <a:close/>
                  <a:moveTo>
                    <a:pt x="5465" y="104918"/>
                  </a:moveTo>
                  <a:cubicBezTo>
                    <a:pt x="6551" y="104918"/>
                    <a:pt x="7593" y="105763"/>
                    <a:pt x="7593" y="107041"/>
                  </a:cubicBezTo>
                  <a:cubicBezTo>
                    <a:pt x="7593" y="108199"/>
                    <a:pt x="6649" y="109143"/>
                    <a:pt x="5491" y="109143"/>
                  </a:cubicBezTo>
                  <a:cubicBezTo>
                    <a:pt x="3604" y="109143"/>
                    <a:pt x="2660" y="106870"/>
                    <a:pt x="3990" y="105540"/>
                  </a:cubicBezTo>
                  <a:cubicBezTo>
                    <a:pt x="4419" y="105110"/>
                    <a:pt x="4947" y="104918"/>
                    <a:pt x="5465" y="104918"/>
                  </a:cubicBezTo>
                  <a:close/>
                  <a:moveTo>
                    <a:pt x="5467" y="112653"/>
                  </a:moveTo>
                  <a:cubicBezTo>
                    <a:pt x="6552" y="112653"/>
                    <a:pt x="7593" y="113495"/>
                    <a:pt x="7593" y="114763"/>
                  </a:cubicBezTo>
                  <a:cubicBezTo>
                    <a:pt x="7593" y="115935"/>
                    <a:pt x="6649" y="116879"/>
                    <a:pt x="5491" y="116879"/>
                  </a:cubicBezTo>
                  <a:cubicBezTo>
                    <a:pt x="3604" y="116879"/>
                    <a:pt x="2660" y="114605"/>
                    <a:pt x="3990" y="113276"/>
                  </a:cubicBezTo>
                  <a:cubicBezTo>
                    <a:pt x="4420" y="112846"/>
                    <a:pt x="4948" y="112653"/>
                    <a:pt x="5467" y="112653"/>
                  </a:cubicBezTo>
                  <a:close/>
                  <a:moveTo>
                    <a:pt x="5465" y="120375"/>
                  </a:moveTo>
                  <a:cubicBezTo>
                    <a:pt x="6551" y="120375"/>
                    <a:pt x="7593" y="121220"/>
                    <a:pt x="7593" y="122498"/>
                  </a:cubicBezTo>
                  <a:cubicBezTo>
                    <a:pt x="7593" y="123656"/>
                    <a:pt x="6649" y="124600"/>
                    <a:pt x="5491" y="124600"/>
                  </a:cubicBezTo>
                  <a:cubicBezTo>
                    <a:pt x="3604" y="124600"/>
                    <a:pt x="2660" y="122327"/>
                    <a:pt x="3990" y="120997"/>
                  </a:cubicBezTo>
                  <a:cubicBezTo>
                    <a:pt x="4419" y="120567"/>
                    <a:pt x="4947" y="120375"/>
                    <a:pt x="5465" y="120375"/>
                  </a:cubicBezTo>
                  <a:close/>
                  <a:moveTo>
                    <a:pt x="5467" y="128110"/>
                  </a:moveTo>
                  <a:cubicBezTo>
                    <a:pt x="6552" y="128110"/>
                    <a:pt x="7593" y="128952"/>
                    <a:pt x="7593" y="130220"/>
                  </a:cubicBezTo>
                  <a:cubicBezTo>
                    <a:pt x="7593" y="131392"/>
                    <a:pt x="6649" y="132336"/>
                    <a:pt x="5491" y="132336"/>
                  </a:cubicBezTo>
                  <a:cubicBezTo>
                    <a:pt x="3604" y="132336"/>
                    <a:pt x="2660" y="130062"/>
                    <a:pt x="3990" y="128733"/>
                  </a:cubicBezTo>
                  <a:cubicBezTo>
                    <a:pt x="4420" y="128303"/>
                    <a:pt x="4948" y="128110"/>
                    <a:pt x="5467" y="128110"/>
                  </a:cubicBezTo>
                  <a:close/>
                  <a:moveTo>
                    <a:pt x="5465" y="135832"/>
                  </a:moveTo>
                  <a:cubicBezTo>
                    <a:pt x="6551" y="135832"/>
                    <a:pt x="7593" y="136677"/>
                    <a:pt x="7593" y="137955"/>
                  </a:cubicBezTo>
                  <a:cubicBezTo>
                    <a:pt x="7593" y="139114"/>
                    <a:pt x="6649" y="140072"/>
                    <a:pt x="5491" y="140072"/>
                  </a:cubicBezTo>
                  <a:cubicBezTo>
                    <a:pt x="3604" y="140072"/>
                    <a:pt x="2660" y="137784"/>
                    <a:pt x="3990" y="136454"/>
                  </a:cubicBezTo>
                  <a:cubicBezTo>
                    <a:pt x="4419" y="136024"/>
                    <a:pt x="4947" y="135832"/>
                    <a:pt x="5465" y="135832"/>
                  </a:cubicBezTo>
                  <a:close/>
                  <a:moveTo>
                    <a:pt x="5465" y="143568"/>
                  </a:moveTo>
                  <a:cubicBezTo>
                    <a:pt x="6551" y="143568"/>
                    <a:pt x="7593" y="144413"/>
                    <a:pt x="7593" y="145691"/>
                  </a:cubicBezTo>
                  <a:cubicBezTo>
                    <a:pt x="7593" y="146849"/>
                    <a:pt x="6649" y="147793"/>
                    <a:pt x="5491" y="147793"/>
                  </a:cubicBezTo>
                  <a:cubicBezTo>
                    <a:pt x="3604" y="147793"/>
                    <a:pt x="2660" y="145519"/>
                    <a:pt x="3990" y="144190"/>
                  </a:cubicBezTo>
                  <a:cubicBezTo>
                    <a:pt x="4419" y="143760"/>
                    <a:pt x="4947" y="143568"/>
                    <a:pt x="5465" y="143568"/>
                  </a:cubicBezTo>
                  <a:close/>
                  <a:moveTo>
                    <a:pt x="5467" y="151303"/>
                  </a:moveTo>
                  <a:cubicBezTo>
                    <a:pt x="6552" y="151303"/>
                    <a:pt x="7593" y="152145"/>
                    <a:pt x="7593" y="153412"/>
                  </a:cubicBezTo>
                  <a:cubicBezTo>
                    <a:pt x="7593" y="154585"/>
                    <a:pt x="6649" y="155529"/>
                    <a:pt x="5491" y="155529"/>
                  </a:cubicBezTo>
                  <a:cubicBezTo>
                    <a:pt x="3604" y="155529"/>
                    <a:pt x="2660" y="153255"/>
                    <a:pt x="3990" y="151925"/>
                  </a:cubicBezTo>
                  <a:cubicBezTo>
                    <a:pt x="4420" y="151495"/>
                    <a:pt x="4948" y="151303"/>
                    <a:pt x="5467" y="151303"/>
                  </a:cubicBezTo>
                  <a:close/>
                  <a:moveTo>
                    <a:pt x="0" y="0"/>
                  </a:moveTo>
                  <a:lnTo>
                    <a:pt x="0" y="160376"/>
                  </a:lnTo>
                  <a:lnTo>
                    <a:pt x="285722" y="160376"/>
                  </a:lnTo>
                  <a:lnTo>
                    <a:pt x="285722" y="0"/>
                  </a:lnTo>
                  <a:close/>
                </a:path>
              </a:pathLst>
            </a:custGeom>
            <a:solidFill>
              <a:srgbClr val="FFFFFF"/>
            </a:solidFill>
            <a:ln>
              <a:noFill/>
            </a:ln>
            <a:effectLst>
              <a:outerShdw blurRad="57150" rotWithShape="0" algn="bl" dir="5400000" dist="19050">
                <a:srgbClr val="783F04">
                  <a:alpha val="6078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9"/>
            <p:cNvSpPr/>
            <p:nvPr/>
          </p:nvSpPr>
          <p:spPr>
            <a:xfrm>
              <a:off x="238125" y="1114625"/>
              <a:ext cx="7138400" cy="3600"/>
            </a:xfrm>
            <a:custGeom>
              <a:rect b="b" l="l" r="r" t="t"/>
              <a:pathLst>
                <a:path extrusionOk="0" h="144" w="285536">
                  <a:moveTo>
                    <a:pt x="0" y="1"/>
                  </a:moveTo>
                  <a:lnTo>
                    <a:pt x="0" y="144"/>
                  </a:lnTo>
                  <a:lnTo>
                    <a:pt x="285536" y="144"/>
                  </a:lnTo>
                  <a:lnTo>
                    <a:pt x="285536"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9"/>
            <p:cNvSpPr/>
            <p:nvPr/>
          </p:nvSpPr>
          <p:spPr>
            <a:xfrm>
              <a:off x="238125" y="1325900"/>
              <a:ext cx="7138400" cy="3250"/>
            </a:xfrm>
            <a:custGeom>
              <a:rect b="b" l="l" r="r" t="t"/>
              <a:pathLst>
                <a:path extrusionOk="0" h="130" w="285536">
                  <a:moveTo>
                    <a:pt x="0" y="1"/>
                  </a:moveTo>
                  <a:lnTo>
                    <a:pt x="0" y="129"/>
                  </a:lnTo>
                  <a:lnTo>
                    <a:pt x="285536" y="129"/>
                  </a:lnTo>
                  <a:lnTo>
                    <a:pt x="285536"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9"/>
            <p:cNvSpPr/>
            <p:nvPr/>
          </p:nvSpPr>
          <p:spPr>
            <a:xfrm>
              <a:off x="238125" y="1747725"/>
              <a:ext cx="99400" cy="3600"/>
            </a:xfrm>
            <a:custGeom>
              <a:rect b="b" l="l" r="r" t="t"/>
              <a:pathLst>
                <a:path extrusionOk="0" h="144" w="3976">
                  <a:moveTo>
                    <a:pt x="0" y="0"/>
                  </a:moveTo>
                  <a:lnTo>
                    <a:pt x="0" y="143"/>
                  </a:lnTo>
                  <a:lnTo>
                    <a:pt x="3861" y="143"/>
                  </a:lnTo>
                  <a:lnTo>
                    <a:pt x="3975"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9"/>
            <p:cNvSpPr/>
            <p:nvPr/>
          </p:nvSpPr>
          <p:spPr>
            <a:xfrm>
              <a:off x="238125" y="3013875"/>
              <a:ext cx="7138400" cy="3600"/>
            </a:xfrm>
            <a:custGeom>
              <a:rect b="b" l="l" r="r" t="t"/>
              <a:pathLst>
                <a:path extrusionOk="0" h="144" w="285536">
                  <a:moveTo>
                    <a:pt x="0" y="1"/>
                  </a:moveTo>
                  <a:lnTo>
                    <a:pt x="0" y="144"/>
                  </a:lnTo>
                  <a:lnTo>
                    <a:pt x="285536" y="144"/>
                  </a:lnTo>
                  <a:lnTo>
                    <a:pt x="285536"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9"/>
            <p:cNvSpPr/>
            <p:nvPr/>
          </p:nvSpPr>
          <p:spPr>
            <a:xfrm>
              <a:off x="238125" y="3225150"/>
              <a:ext cx="7138400" cy="3250"/>
            </a:xfrm>
            <a:custGeom>
              <a:rect b="b" l="l" r="r" t="t"/>
              <a:pathLst>
                <a:path extrusionOk="0" h="130" w="285536">
                  <a:moveTo>
                    <a:pt x="0" y="0"/>
                  </a:moveTo>
                  <a:lnTo>
                    <a:pt x="0" y="129"/>
                  </a:lnTo>
                  <a:lnTo>
                    <a:pt x="285536" y="129"/>
                  </a:lnTo>
                  <a:lnTo>
                    <a:pt x="285536"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9"/>
            <p:cNvSpPr/>
            <p:nvPr/>
          </p:nvSpPr>
          <p:spPr>
            <a:xfrm>
              <a:off x="238125" y="3436050"/>
              <a:ext cx="7138400" cy="3250"/>
            </a:xfrm>
            <a:custGeom>
              <a:rect b="b" l="l" r="r" t="t"/>
              <a:pathLst>
                <a:path extrusionOk="0" h="130" w="285536">
                  <a:moveTo>
                    <a:pt x="0" y="1"/>
                  </a:moveTo>
                  <a:lnTo>
                    <a:pt x="0" y="129"/>
                  </a:lnTo>
                  <a:lnTo>
                    <a:pt x="285536" y="129"/>
                  </a:lnTo>
                  <a:lnTo>
                    <a:pt x="285536"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9"/>
            <p:cNvSpPr/>
            <p:nvPr/>
          </p:nvSpPr>
          <p:spPr>
            <a:xfrm>
              <a:off x="238125" y="3646975"/>
              <a:ext cx="7138400" cy="3575"/>
            </a:xfrm>
            <a:custGeom>
              <a:rect b="b" l="l" r="r" t="t"/>
              <a:pathLst>
                <a:path extrusionOk="0" h="143" w="285536">
                  <a:moveTo>
                    <a:pt x="0" y="0"/>
                  </a:moveTo>
                  <a:lnTo>
                    <a:pt x="0" y="143"/>
                  </a:lnTo>
                  <a:lnTo>
                    <a:pt x="285536" y="143"/>
                  </a:lnTo>
                  <a:lnTo>
                    <a:pt x="285536"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9"/>
            <p:cNvSpPr/>
            <p:nvPr/>
          </p:nvSpPr>
          <p:spPr>
            <a:xfrm>
              <a:off x="238125" y="1536800"/>
              <a:ext cx="7138400" cy="3250"/>
            </a:xfrm>
            <a:custGeom>
              <a:rect b="b" l="l" r="r" t="t"/>
              <a:pathLst>
                <a:path extrusionOk="0" h="130" w="285536">
                  <a:moveTo>
                    <a:pt x="0" y="1"/>
                  </a:moveTo>
                  <a:lnTo>
                    <a:pt x="0" y="130"/>
                  </a:lnTo>
                  <a:lnTo>
                    <a:pt x="4876" y="130"/>
                  </a:lnTo>
                  <a:cubicBezTo>
                    <a:pt x="5076" y="72"/>
                    <a:pt x="5280" y="44"/>
                    <a:pt x="5484" y="44"/>
                  </a:cubicBezTo>
                  <a:cubicBezTo>
                    <a:pt x="5687" y="44"/>
                    <a:pt x="5891" y="72"/>
                    <a:pt x="6091" y="130"/>
                  </a:cubicBezTo>
                  <a:lnTo>
                    <a:pt x="285536" y="130"/>
                  </a:lnTo>
                  <a:lnTo>
                    <a:pt x="285536"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9"/>
            <p:cNvSpPr/>
            <p:nvPr/>
          </p:nvSpPr>
          <p:spPr>
            <a:xfrm>
              <a:off x="337125" y="1747725"/>
              <a:ext cx="750" cy="725"/>
            </a:xfrm>
            <a:custGeom>
              <a:rect b="b" l="l" r="r" t="t"/>
              <a:pathLst>
                <a:path extrusionOk="0" h="29" w="30">
                  <a:moveTo>
                    <a:pt x="1" y="0"/>
                  </a:moveTo>
                  <a:lnTo>
                    <a:pt x="1" y="29"/>
                  </a:lnTo>
                  <a:lnTo>
                    <a:pt x="29"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9"/>
            <p:cNvSpPr/>
            <p:nvPr/>
          </p:nvSpPr>
          <p:spPr>
            <a:xfrm>
              <a:off x="413275" y="1747725"/>
              <a:ext cx="6963250" cy="3600"/>
            </a:xfrm>
            <a:custGeom>
              <a:rect b="b" l="l" r="r" t="t"/>
              <a:pathLst>
                <a:path extrusionOk="0" h="144" w="278530">
                  <a:moveTo>
                    <a:pt x="0" y="0"/>
                  </a:moveTo>
                  <a:cubicBezTo>
                    <a:pt x="43" y="43"/>
                    <a:pt x="86" y="86"/>
                    <a:pt x="115" y="143"/>
                  </a:cubicBezTo>
                  <a:lnTo>
                    <a:pt x="278530" y="143"/>
                  </a:lnTo>
                  <a:lnTo>
                    <a:pt x="278530"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9"/>
            <p:cNvSpPr/>
            <p:nvPr/>
          </p:nvSpPr>
          <p:spPr>
            <a:xfrm>
              <a:off x="238125" y="1958975"/>
              <a:ext cx="88300" cy="3250"/>
            </a:xfrm>
            <a:custGeom>
              <a:rect b="b" l="l" r="r" t="t"/>
              <a:pathLst>
                <a:path extrusionOk="0" h="130" w="3532">
                  <a:moveTo>
                    <a:pt x="0" y="1"/>
                  </a:moveTo>
                  <a:lnTo>
                    <a:pt x="0" y="130"/>
                  </a:lnTo>
                  <a:lnTo>
                    <a:pt x="3489" y="130"/>
                  </a:lnTo>
                  <a:cubicBezTo>
                    <a:pt x="3503" y="87"/>
                    <a:pt x="3518" y="44"/>
                    <a:pt x="3532" y="1"/>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9"/>
            <p:cNvSpPr/>
            <p:nvPr/>
          </p:nvSpPr>
          <p:spPr>
            <a:xfrm>
              <a:off x="424725" y="1958975"/>
              <a:ext cx="6951800" cy="3250"/>
            </a:xfrm>
            <a:custGeom>
              <a:rect b="b" l="l" r="r" t="t"/>
              <a:pathLst>
                <a:path extrusionOk="0" h="130" w="278072">
                  <a:moveTo>
                    <a:pt x="0" y="1"/>
                  </a:moveTo>
                  <a:cubicBezTo>
                    <a:pt x="29" y="44"/>
                    <a:pt x="43" y="87"/>
                    <a:pt x="57" y="130"/>
                  </a:cubicBezTo>
                  <a:lnTo>
                    <a:pt x="278072" y="130"/>
                  </a:lnTo>
                  <a:lnTo>
                    <a:pt x="278072"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9"/>
            <p:cNvSpPr/>
            <p:nvPr/>
          </p:nvSpPr>
          <p:spPr>
            <a:xfrm>
              <a:off x="238125" y="2169900"/>
              <a:ext cx="85100" cy="3225"/>
            </a:xfrm>
            <a:custGeom>
              <a:rect b="b" l="l" r="r" t="t"/>
              <a:pathLst>
                <a:path extrusionOk="0" h="129" w="3404">
                  <a:moveTo>
                    <a:pt x="0" y="0"/>
                  </a:moveTo>
                  <a:lnTo>
                    <a:pt x="0" y="129"/>
                  </a:lnTo>
                  <a:lnTo>
                    <a:pt x="3403" y="129"/>
                  </a:lnTo>
                  <a:lnTo>
                    <a:pt x="3403" y="43"/>
                  </a:lnTo>
                  <a:cubicBezTo>
                    <a:pt x="3389" y="29"/>
                    <a:pt x="3389" y="14"/>
                    <a:pt x="3403"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9"/>
            <p:cNvSpPr/>
            <p:nvPr/>
          </p:nvSpPr>
          <p:spPr>
            <a:xfrm>
              <a:off x="428300" y="2169900"/>
              <a:ext cx="6948575" cy="3225"/>
            </a:xfrm>
            <a:custGeom>
              <a:rect b="b" l="l" r="r" t="t"/>
              <a:pathLst>
                <a:path extrusionOk="0" h="129" w="277943">
                  <a:moveTo>
                    <a:pt x="0" y="0"/>
                  </a:moveTo>
                  <a:cubicBezTo>
                    <a:pt x="0" y="14"/>
                    <a:pt x="0" y="29"/>
                    <a:pt x="0" y="43"/>
                  </a:cubicBezTo>
                  <a:lnTo>
                    <a:pt x="0" y="129"/>
                  </a:lnTo>
                  <a:lnTo>
                    <a:pt x="277943" y="129"/>
                  </a:lnTo>
                  <a:lnTo>
                    <a:pt x="277943"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9"/>
            <p:cNvSpPr/>
            <p:nvPr/>
          </p:nvSpPr>
          <p:spPr>
            <a:xfrm>
              <a:off x="238125" y="2380800"/>
              <a:ext cx="88675" cy="3600"/>
            </a:xfrm>
            <a:custGeom>
              <a:rect b="b" l="l" r="r" t="t"/>
              <a:pathLst>
                <a:path extrusionOk="0" h="144" w="3547">
                  <a:moveTo>
                    <a:pt x="0" y="0"/>
                  </a:moveTo>
                  <a:lnTo>
                    <a:pt x="0" y="143"/>
                  </a:lnTo>
                  <a:lnTo>
                    <a:pt x="3546" y="143"/>
                  </a:lnTo>
                  <a:cubicBezTo>
                    <a:pt x="3532" y="101"/>
                    <a:pt x="3518" y="58"/>
                    <a:pt x="3503"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9"/>
            <p:cNvSpPr/>
            <p:nvPr/>
          </p:nvSpPr>
          <p:spPr>
            <a:xfrm>
              <a:off x="424725" y="2380800"/>
              <a:ext cx="6951800" cy="3600"/>
            </a:xfrm>
            <a:custGeom>
              <a:rect b="b" l="l" r="r" t="t"/>
              <a:pathLst>
                <a:path extrusionOk="0" h="144" w="278072">
                  <a:moveTo>
                    <a:pt x="43" y="0"/>
                  </a:moveTo>
                  <a:cubicBezTo>
                    <a:pt x="29" y="58"/>
                    <a:pt x="14" y="101"/>
                    <a:pt x="0" y="143"/>
                  </a:cubicBezTo>
                  <a:lnTo>
                    <a:pt x="278072" y="143"/>
                  </a:lnTo>
                  <a:lnTo>
                    <a:pt x="278072"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9"/>
            <p:cNvSpPr/>
            <p:nvPr/>
          </p:nvSpPr>
          <p:spPr>
            <a:xfrm>
              <a:off x="238125" y="2592075"/>
              <a:ext cx="100825" cy="3225"/>
            </a:xfrm>
            <a:custGeom>
              <a:rect b="b" l="l" r="r" t="t"/>
              <a:pathLst>
                <a:path extrusionOk="0" h="129" w="4033">
                  <a:moveTo>
                    <a:pt x="0" y="0"/>
                  </a:moveTo>
                  <a:lnTo>
                    <a:pt x="0" y="129"/>
                  </a:lnTo>
                  <a:lnTo>
                    <a:pt x="4032" y="129"/>
                  </a:lnTo>
                  <a:cubicBezTo>
                    <a:pt x="3989" y="86"/>
                    <a:pt x="3947" y="43"/>
                    <a:pt x="3904"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9"/>
            <p:cNvSpPr/>
            <p:nvPr/>
          </p:nvSpPr>
          <p:spPr>
            <a:xfrm>
              <a:off x="412550" y="2592075"/>
              <a:ext cx="6963975" cy="3225"/>
            </a:xfrm>
            <a:custGeom>
              <a:rect b="b" l="l" r="r" t="t"/>
              <a:pathLst>
                <a:path extrusionOk="0" h="129" w="278559">
                  <a:moveTo>
                    <a:pt x="130" y="0"/>
                  </a:moveTo>
                  <a:cubicBezTo>
                    <a:pt x="87" y="43"/>
                    <a:pt x="44" y="86"/>
                    <a:pt x="1" y="129"/>
                  </a:cubicBezTo>
                  <a:lnTo>
                    <a:pt x="278559" y="129"/>
                  </a:lnTo>
                  <a:lnTo>
                    <a:pt x="278559"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9"/>
            <p:cNvSpPr/>
            <p:nvPr/>
          </p:nvSpPr>
          <p:spPr>
            <a:xfrm>
              <a:off x="238125" y="2802975"/>
              <a:ext cx="7138400" cy="3250"/>
            </a:xfrm>
            <a:custGeom>
              <a:rect b="b" l="l" r="r" t="t"/>
              <a:pathLst>
                <a:path extrusionOk="0" h="130" w="285536">
                  <a:moveTo>
                    <a:pt x="0" y="0"/>
                  </a:moveTo>
                  <a:lnTo>
                    <a:pt x="0" y="129"/>
                  </a:lnTo>
                  <a:lnTo>
                    <a:pt x="285536" y="129"/>
                  </a:lnTo>
                  <a:lnTo>
                    <a:pt x="285536" y="0"/>
                  </a:lnTo>
                  <a:lnTo>
                    <a:pt x="5791" y="0"/>
                  </a:lnTo>
                  <a:cubicBezTo>
                    <a:pt x="5698" y="15"/>
                    <a:pt x="5602" y="22"/>
                    <a:pt x="5503" y="22"/>
                  </a:cubicBezTo>
                  <a:cubicBezTo>
                    <a:pt x="5405" y="22"/>
                    <a:pt x="5305" y="15"/>
                    <a:pt x="5205"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9"/>
            <p:cNvSpPr/>
            <p:nvPr/>
          </p:nvSpPr>
          <p:spPr>
            <a:xfrm>
              <a:off x="238125" y="3858225"/>
              <a:ext cx="130500" cy="3250"/>
            </a:xfrm>
            <a:custGeom>
              <a:rect b="b" l="l" r="r" t="t"/>
              <a:pathLst>
                <a:path extrusionOk="0" h="130" w="5220">
                  <a:moveTo>
                    <a:pt x="0" y="1"/>
                  </a:moveTo>
                  <a:lnTo>
                    <a:pt x="0" y="129"/>
                  </a:lnTo>
                  <a:lnTo>
                    <a:pt x="4704" y="129"/>
                  </a:lnTo>
                  <a:cubicBezTo>
                    <a:pt x="4876" y="58"/>
                    <a:pt x="5033" y="15"/>
                    <a:pt x="5219" y="1"/>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9"/>
            <p:cNvSpPr/>
            <p:nvPr/>
          </p:nvSpPr>
          <p:spPr>
            <a:xfrm>
              <a:off x="382900" y="3858225"/>
              <a:ext cx="6993625" cy="3250"/>
            </a:xfrm>
            <a:custGeom>
              <a:rect b="b" l="l" r="r" t="t"/>
              <a:pathLst>
                <a:path extrusionOk="0" h="130" w="279745">
                  <a:moveTo>
                    <a:pt x="0" y="1"/>
                  </a:moveTo>
                  <a:cubicBezTo>
                    <a:pt x="172" y="15"/>
                    <a:pt x="343" y="58"/>
                    <a:pt x="501" y="129"/>
                  </a:cubicBezTo>
                  <a:lnTo>
                    <a:pt x="279745" y="129"/>
                  </a:lnTo>
                  <a:lnTo>
                    <a:pt x="279745"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9"/>
            <p:cNvSpPr/>
            <p:nvPr/>
          </p:nvSpPr>
          <p:spPr>
            <a:xfrm>
              <a:off x="238125" y="4069125"/>
              <a:ext cx="97600" cy="3250"/>
            </a:xfrm>
            <a:custGeom>
              <a:rect b="b" l="l" r="r" t="t"/>
              <a:pathLst>
                <a:path extrusionOk="0" h="130" w="3904">
                  <a:moveTo>
                    <a:pt x="0" y="1"/>
                  </a:moveTo>
                  <a:lnTo>
                    <a:pt x="0" y="130"/>
                  </a:lnTo>
                  <a:lnTo>
                    <a:pt x="3804" y="130"/>
                  </a:lnTo>
                  <a:cubicBezTo>
                    <a:pt x="3832" y="87"/>
                    <a:pt x="3875" y="44"/>
                    <a:pt x="3904" y="1"/>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9"/>
            <p:cNvSpPr/>
            <p:nvPr/>
          </p:nvSpPr>
          <p:spPr>
            <a:xfrm>
              <a:off x="415425" y="4069125"/>
              <a:ext cx="6961100" cy="3250"/>
            </a:xfrm>
            <a:custGeom>
              <a:rect b="b" l="l" r="r" t="t"/>
              <a:pathLst>
                <a:path extrusionOk="0" h="130" w="278444">
                  <a:moveTo>
                    <a:pt x="0" y="1"/>
                  </a:moveTo>
                  <a:cubicBezTo>
                    <a:pt x="43" y="44"/>
                    <a:pt x="72" y="87"/>
                    <a:pt x="115" y="130"/>
                  </a:cubicBezTo>
                  <a:lnTo>
                    <a:pt x="278444" y="130"/>
                  </a:lnTo>
                  <a:lnTo>
                    <a:pt x="278444"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9"/>
            <p:cNvSpPr/>
            <p:nvPr/>
          </p:nvSpPr>
          <p:spPr>
            <a:xfrm>
              <a:off x="425775" y="4280050"/>
              <a:ext cx="6950750" cy="3600"/>
            </a:xfrm>
            <a:custGeom>
              <a:rect b="b" l="l" r="r" t="t"/>
              <a:pathLst>
                <a:path extrusionOk="0" h="144" w="278030">
                  <a:moveTo>
                    <a:pt x="1" y="0"/>
                  </a:moveTo>
                  <a:cubicBezTo>
                    <a:pt x="15" y="43"/>
                    <a:pt x="30" y="86"/>
                    <a:pt x="44" y="143"/>
                  </a:cubicBezTo>
                  <a:lnTo>
                    <a:pt x="278030" y="143"/>
                  </a:lnTo>
                  <a:lnTo>
                    <a:pt x="278030"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9"/>
            <p:cNvSpPr/>
            <p:nvPr/>
          </p:nvSpPr>
          <p:spPr>
            <a:xfrm>
              <a:off x="238125" y="4280050"/>
              <a:ext cx="87600" cy="3600"/>
            </a:xfrm>
            <a:custGeom>
              <a:rect b="b" l="l" r="r" t="t"/>
              <a:pathLst>
                <a:path extrusionOk="0" h="144" w="3504">
                  <a:moveTo>
                    <a:pt x="0" y="0"/>
                  </a:moveTo>
                  <a:lnTo>
                    <a:pt x="0" y="143"/>
                  </a:lnTo>
                  <a:lnTo>
                    <a:pt x="3460" y="143"/>
                  </a:lnTo>
                  <a:cubicBezTo>
                    <a:pt x="3475" y="86"/>
                    <a:pt x="3489" y="43"/>
                    <a:pt x="3503"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9"/>
            <p:cNvSpPr/>
            <p:nvPr/>
          </p:nvSpPr>
          <p:spPr>
            <a:xfrm>
              <a:off x="428300" y="4491300"/>
              <a:ext cx="6948575" cy="3250"/>
            </a:xfrm>
            <a:custGeom>
              <a:rect b="b" l="l" r="r" t="t"/>
              <a:pathLst>
                <a:path extrusionOk="0" h="130" w="277943">
                  <a:moveTo>
                    <a:pt x="0" y="1"/>
                  </a:moveTo>
                  <a:lnTo>
                    <a:pt x="0" y="130"/>
                  </a:lnTo>
                  <a:lnTo>
                    <a:pt x="277943" y="130"/>
                  </a:lnTo>
                  <a:lnTo>
                    <a:pt x="277943"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9"/>
            <p:cNvSpPr/>
            <p:nvPr/>
          </p:nvSpPr>
          <p:spPr>
            <a:xfrm>
              <a:off x="238125" y="4491300"/>
              <a:ext cx="85100" cy="3250"/>
            </a:xfrm>
            <a:custGeom>
              <a:rect b="b" l="l" r="r" t="t"/>
              <a:pathLst>
                <a:path extrusionOk="0" h="130" w="3404">
                  <a:moveTo>
                    <a:pt x="0" y="1"/>
                  </a:moveTo>
                  <a:lnTo>
                    <a:pt x="0" y="130"/>
                  </a:lnTo>
                  <a:lnTo>
                    <a:pt x="3403" y="130"/>
                  </a:lnTo>
                  <a:lnTo>
                    <a:pt x="3403" y="1"/>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9"/>
            <p:cNvSpPr/>
            <p:nvPr/>
          </p:nvSpPr>
          <p:spPr>
            <a:xfrm>
              <a:off x="423650" y="4702225"/>
              <a:ext cx="6952875" cy="3225"/>
            </a:xfrm>
            <a:custGeom>
              <a:rect b="b" l="l" r="r" t="t"/>
              <a:pathLst>
                <a:path extrusionOk="0" h="129" w="278115">
                  <a:moveTo>
                    <a:pt x="57" y="0"/>
                  </a:moveTo>
                  <a:cubicBezTo>
                    <a:pt x="29" y="43"/>
                    <a:pt x="14" y="86"/>
                    <a:pt x="0" y="129"/>
                  </a:cubicBezTo>
                  <a:lnTo>
                    <a:pt x="278115" y="129"/>
                  </a:lnTo>
                  <a:lnTo>
                    <a:pt x="278115" y="0"/>
                  </a:ln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9"/>
            <p:cNvSpPr/>
            <p:nvPr/>
          </p:nvSpPr>
          <p:spPr>
            <a:xfrm>
              <a:off x="238125" y="4702225"/>
              <a:ext cx="89750" cy="3225"/>
            </a:xfrm>
            <a:custGeom>
              <a:rect b="b" l="l" r="r" t="t"/>
              <a:pathLst>
                <a:path extrusionOk="0" h="129" w="3590">
                  <a:moveTo>
                    <a:pt x="0" y="0"/>
                  </a:moveTo>
                  <a:lnTo>
                    <a:pt x="0" y="129"/>
                  </a:lnTo>
                  <a:lnTo>
                    <a:pt x="3589" y="129"/>
                  </a:lnTo>
                  <a:cubicBezTo>
                    <a:pt x="3575" y="86"/>
                    <a:pt x="3546" y="43"/>
                    <a:pt x="3532" y="0"/>
                  </a:cubicBezTo>
                  <a:close/>
                </a:path>
              </a:pathLst>
            </a:custGeom>
            <a:solidFill>
              <a:srgbClr val="A1DA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5" name="Google Shape;235;p29"/>
          <p:cNvSpPr txBox="1"/>
          <p:nvPr>
            <p:ph type="title"/>
          </p:nvPr>
        </p:nvSpPr>
        <p:spPr>
          <a:xfrm>
            <a:off x="895350" y="494411"/>
            <a:ext cx="7353300" cy="6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1pPr>
            <a:lvl2pPr lvl="1"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2pPr>
            <a:lvl3pPr lvl="2"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3pPr>
            <a:lvl4pPr lvl="3"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4pPr>
            <a:lvl5pPr lvl="4"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5pPr>
            <a:lvl6pPr lvl="5"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6pPr>
            <a:lvl7pPr lvl="6"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7pPr>
            <a:lvl8pPr lvl="7"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8pPr>
            <a:lvl9pPr lvl="8" algn="ctr">
              <a:lnSpc>
                <a:spcPct val="100000"/>
              </a:lnSpc>
              <a:spcBef>
                <a:spcPts val="0"/>
              </a:spcBef>
              <a:spcAft>
                <a:spcPts val="0"/>
              </a:spcAft>
              <a:buSzPts val="2400"/>
              <a:buNone/>
              <a:defRPr b="0" sz="3000">
                <a:solidFill>
                  <a:schemeClr val="accent1"/>
                </a:solidFill>
                <a:latin typeface="Chelsea Market"/>
                <a:ea typeface="Chelsea Market"/>
                <a:cs typeface="Chelsea Market"/>
                <a:sym typeface="Chelsea Market"/>
              </a:defRPr>
            </a:lvl9pPr>
          </a:lstStyle>
          <a:p/>
        </p:txBody>
      </p:sp>
      <p:sp>
        <p:nvSpPr>
          <p:cNvPr id="236" name="Google Shape;236;p2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2"/>
                </a:solidFill>
                <a:latin typeface="Ubuntu Light"/>
                <a:ea typeface="Ubuntu Light"/>
                <a:cs typeface="Ubuntu Light"/>
                <a:sym typeface="Ubuntu Ligh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TITLE_AND_BODY_1">
    <p:bg>
      <p:bgPr>
        <a:solidFill>
          <a:schemeClr val="lt1"/>
        </a:solidFill>
      </p:bgPr>
    </p:bg>
    <p:spTree>
      <p:nvGrpSpPr>
        <p:cNvPr id="30" name="Shape 30"/>
        <p:cNvGrpSpPr/>
        <p:nvPr/>
      </p:nvGrpSpPr>
      <p:grpSpPr>
        <a:xfrm>
          <a:off x="0" y="0"/>
          <a:ext cx="0" cy="0"/>
          <a:chOff x="0" y="0"/>
          <a:chExt cx="0" cy="0"/>
        </a:xfrm>
      </p:grpSpPr>
      <p:sp>
        <p:nvSpPr>
          <p:cNvPr id="31" name="Google Shape;31;p4"/>
          <p:cNvSpPr txBox="1"/>
          <p:nvPr>
            <p:ph type="title"/>
          </p:nvPr>
        </p:nvSpPr>
        <p:spPr>
          <a:xfrm>
            <a:off x="4598900" y="773100"/>
            <a:ext cx="3888000" cy="120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b="1"/>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32" name="Google Shape;32;p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33" name="Google Shape;33;p4"/>
          <p:cNvSpPr/>
          <p:nvPr/>
        </p:nvSpPr>
        <p:spPr>
          <a:xfrm>
            <a:off x="0" y="0"/>
            <a:ext cx="4259700" cy="5143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
          <p:cNvSpPr txBox="1"/>
          <p:nvPr>
            <p:ph idx="1" type="subTitle"/>
          </p:nvPr>
        </p:nvSpPr>
        <p:spPr>
          <a:xfrm>
            <a:off x="4598900" y="2968204"/>
            <a:ext cx="29208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000"/>
              <a:buNone/>
              <a:defRPr/>
            </a:lvl9pPr>
          </a:lstStyle>
          <a:p/>
        </p:txBody>
      </p:sp>
      <p:cxnSp>
        <p:nvCxnSpPr>
          <p:cNvPr id="35" name="Google Shape;35;p4"/>
          <p:cNvCxnSpPr/>
          <p:nvPr/>
        </p:nvCxnSpPr>
        <p:spPr>
          <a:xfrm>
            <a:off x="4778200" y="2780625"/>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TITLE_AND_BODY_2">
    <p:bg>
      <p:bgPr>
        <a:solidFill>
          <a:schemeClr val="lt1"/>
        </a:solidFill>
      </p:bgPr>
    </p:bg>
    <p:spTree>
      <p:nvGrpSpPr>
        <p:cNvPr id="36" name="Shape 36"/>
        <p:cNvGrpSpPr/>
        <p:nvPr/>
      </p:nvGrpSpPr>
      <p:grpSpPr>
        <a:xfrm>
          <a:off x="0" y="0"/>
          <a:ext cx="0" cy="0"/>
          <a:chOff x="0" y="0"/>
          <a:chExt cx="0" cy="0"/>
        </a:xfrm>
      </p:grpSpPr>
      <p:sp>
        <p:nvSpPr>
          <p:cNvPr id="37" name="Google Shape;37;p5"/>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txBox="1"/>
          <p:nvPr>
            <p:ph type="title"/>
          </p:nvPr>
        </p:nvSpPr>
        <p:spPr>
          <a:xfrm>
            <a:off x="0" y="216225"/>
            <a:ext cx="9144000" cy="91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400"/>
              <a:buFont typeface="Bodoni"/>
              <a:buNone/>
              <a:defRPr b="1">
                <a:latin typeface="Bodoni"/>
                <a:ea typeface="Bodoni"/>
                <a:cs typeface="Bodoni"/>
                <a:sym typeface="Bodoni"/>
              </a:defRPr>
            </a:lvl2pPr>
            <a:lvl3pPr lvl="2" algn="ctr">
              <a:lnSpc>
                <a:spcPct val="100000"/>
              </a:lnSpc>
              <a:spcBef>
                <a:spcPts val="0"/>
              </a:spcBef>
              <a:spcAft>
                <a:spcPts val="0"/>
              </a:spcAft>
              <a:buSzPts val="2400"/>
              <a:buFont typeface="Bodoni"/>
              <a:buNone/>
              <a:defRPr b="1">
                <a:latin typeface="Bodoni"/>
                <a:ea typeface="Bodoni"/>
                <a:cs typeface="Bodoni"/>
                <a:sym typeface="Bodoni"/>
              </a:defRPr>
            </a:lvl3pPr>
            <a:lvl4pPr lvl="3" algn="ctr">
              <a:lnSpc>
                <a:spcPct val="100000"/>
              </a:lnSpc>
              <a:spcBef>
                <a:spcPts val="0"/>
              </a:spcBef>
              <a:spcAft>
                <a:spcPts val="0"/>
              </a:spcAft>
              <a:buSzPts val="2400"/>
              <a:buFont typeface="Bodoni"/>
              <a:buNone/>
              <a:defRPr b="1">
                <a:latin typeface="Bodoni"/>
                <a:ea typeface="Bodoni"/>
                <a:cs typeface="Bodoni"/>
                <a:sym typeface="Bodoni"/>
              </a:defRPr>
            </a:lvl4pPr>
            <a:lvl5pPr lvl="4" algn="ctr">
              <a:lnSpc>
                <a:spcPct val="100000"/>
              </a:lnSpc>
              <a:spcBef>
                <a:spcPts val="0"/>
              </a:spcBef>
              <a:spcAft>
                <a:spcPts val="0"/>
              </a:spcAft>
              <a:buSzPts val="2400"/>
              <a:buFont typeface="Bodoni"/>
              <a:buNone/>
              <a:defRPr b="1">
                <a:latin typeface="Bodoni"/>
                <a:ea typeface="Bodoni"/>
                <a:cs typeface="Bodoni"/>
                <a:sym typeface="Bodoni"/>
              </a:defRPr>
            </a:lvl5pPr>
            <a:lvl6pPr lvl="5" algn="ctr">
              <a:lnSpc>
                <a:spcPct val="100000"/>
              </a:lnSpc>
              <a:spcBef>
                <a:spcPts val="0"/>
              </a:spcBef>
              <a:spcAft>
                <a:spcPts val="0"/>
              </a:spcAft>
              <a:buSzPts val="2400"/>
              <a:buFont typeface="Bodoni"/>
              <a:buNone/>
              <a:defRPr b="1">
                <a:latin typeface="Bodoni"/>
                <a:ea typeface="Bodoni"/>
                <a:cs typeface="Bodoni"/>
                <a:sym typeface="Bodoni"/>
              </a:defRPr>
            </a:lvl6pPr>
            <a:lvl7pPr lvl="6" algn="ctr">
              <a:lnSpc>
                <a:spcPct val="100000"/>
              </a:lnSpc>
              <a:spcBef>
                <a:spcPts val="0"/>
              </a:spcBef>
              <a:spcAft>
                <a:spcPts val="0"/>
              </a:spcAft>
              <a:buSzPts val="2400"/>
              <a:buFont typeface="Bodoni"/>
              <a:buNone/>
              <a:defRPr b="1">
                <a:latin typeface="Bodoni"/>
                <a:ea typeface="Bodoni"/>
                <a:cs typeface="Bodoni"/>
                <a:sym typeface="Bodoni"/>
              </a:defRPr>
            </a:lvl7pPr>
            <a:lvl8pPr lvl="7" algn="ctr">
              <a:lnSpc>
                <a:spcPct val="100000"/>
              </a:lnSpc>
              <a:spcBef>
                <a:spcPts val="0"/>
              </a:spcBef>
              <a:spcAft>
                <a:spcPts val="0"/>
              </a:spcAft>
              <a:buSzPts val="2400"/>
              <a:buFont typeface="Bodoni"/>
              <a:buNone/>
              <a:defRPr b="1">
                <a:latin typeface="Bodoni"/>
                <a:ea typeface="Bodoni"/>
                <a:cs typeface="Bodoni"/>
                <a:sym typeface="Bodoni"/>
              </a:defRPr>
            </a:lvl8pPr>
            <a:lvl9pPr lvl="8" algn="ctr">
              <a:lnSpc>
                <a:spcPct val="100000"/>
              </a:lnSpc>
              <a:spcBef>
                <a:spcPts val="0"/>
              </a:spcBef>
              <a:spcAft>
                <a:spcPts val="0"/>
              </a:spcAft>
              <a:buSzPts val="2400"/>
              <a:buFont typeface="Bodoni"/>
              <a:buNone/>
              <a:defRPr b="1">
                <a:latin typeface="Bodoni"/>
                <a:ea typeface="Bodoni"/>
                <a:cs typeface="Bodoni"/>
                <a:sym typeface="Bodoni"/>
              </a:defRPr>
            </a:lvl9pPr>
          </a:lstStyle>
          <a:p/>
        </p:txBody>
      </p:sp>
      <p:sp>
        <p:nvSpPr>
          <p:cNvPr id="39" name="Google Shape;39;p5"/>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40" name="Google Shape;40;p5"/>
          <p:cNvCxnSpPr/>
          <p:nvPr/>
        </p:nvCxnSpPr>
        <p:spPr>
          <a:xfrm>
            <a:off x="4233900" y="1223600"/>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ody slide" type="tx">
  <p:cSld name="TITLE_AND_BODY">
    <p:bg>
      <p:bgPr>
        <a:solidFill>
          <a:schemeClr val="lt1"/>
        </a:solidFill>
      </p:bgPr>
    </p:bg>
    <p:spTree>
      <p:nvGrpSpPr>
        <p:cNvPr id="41" name="Shape 41"/>
        <p:cNvGrpSpPr/>
        <p:nvPr/>
      </p:nvGrpSpPr>
      <p:grpSpPr>
        <a:xfrm>
          <a:off x="0" y="0"/>
          <a:ext cx="0" cy="0"/>
          <a:chOff x="0" y="0"/>
          <a:chExt cx="0" cy="0"/>
        </a:xfrm>
      </p:grpSpPr>
      <p:sp>
        <p:nvSpPr>
          <p:cNvPr id="42" name="Google Shape;42;p6"/>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6"/>
          <p:cNvSpPr txBox="1"/>
          <p:nvPr>
            <p:ph type="title"/>
          </p:nvPr>
        </p:nvSpPr>
        <p:spPr>
          <a:xfrm>
            <a:off x="0" y="216225"/>
            <a:ext cx="9144000" cy="91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400"/>
              <a:buFont typeface="Bodoni"/>
              <a:buNone/>
              <a:defRPr b="1">
                <a:latin typeface="Bodoni"/>
                <a:ea typeface="Bodoni"/>
                <a:cs typeface="Bodoni"/>
                <a:sym typeface="Bodoni"/>
              </a:defRPr>
            </a:lvl2pPr>
            <a:lvl3pPr lvl="2" algn="ctr">
              <a:lnSpc>
                <a:spcPct val="100000"/>
              </a:lnSpc>
              <a:spcBef>
                <a:spcPts val="0"/>
              </a:spcBef>
              <a:spcAft>
                <a:spcPts val="0"/>
              </a:spcAft>
              <a:buSzPts val="2400"/>
              <a:buFont typeface="Bodoni"/>
              <a:buNone/>
              <a:defRPr b="1">
                <a:latin typeface="Bodoni"/>
                <a:ea typeface="Bodoni"/>
                <a:cs typeface="Bodoni"/>
                <a:sym typeface="Bodoni"/>
              </a:defRPr>
            </a:lvl3pPr>
            <a:lvl4pPr lvl="3" algn="ctr">
              <a:lnSpc>
                <a:spcPct val="100000"/>
              </a:lnSpc>
              <a:spcBef>
                <a:spcPts val="0"/>
              </a:spcBef>
              <a:spcAft>
                <a:spcPts val="0"/>
              </a:spcAft>
              <a:buSzPts val="2400"/>
              <a:buFont typeface="Bodoni"/>
              <a:buNone/>
              <a:defRPr b="1">
                <a:latin typeface="Bodoni"/>
                <a:ea typeface="Bodoni"/>
                <a:cs typeface="Bodoni"/>
                <a:sym typeface="Bodoni"/>
              </a:defRPr>
            </a:lvl4pPr>
            <a:lvl5pPr lvl="4" algn="ctr">
              <a:lnSpc>
                <a:spcPct val="100000"/>
              </a:lnSpc>
              <a:spcBef>
                <a:spcPts val="0"/>
              </a:spcBef>
              <a:spcAft>
                <a:spcPts val="0"/>
              </a:spcAft>
              <a:buSzPts val="2400"/>
              <a:buFont typeface="Bodoni"/>
              <a:buNone/>
              <a:defRPr b="1">
                <a:latin typeface="Bodoni"/>
                <a:ea typeface="Bodoni"/>
                <a:cs typeface="Bodoni"/>
                <a:sym typeface="Bodoni"/>
              </a:defRPr>
            </a:lvl5pPr>
            <a:lvl6pPr lvl="5" algn="ctr">
              <a:lnSpc>
                <a:spcPct val="100000"/>
              </a:lnSpc>
              <a:spcBef>
                <a:spcPts val="0"/>
              </a:spcBef>
              <a:spcAft>
                <a:spcPts val="0"/>
              </a:spcAft>
              <a:buSzPts val="2400"/>
              <a:buFont typeface="Bodoni"/>
              <a:buNone/>
              <a:defRPr b="1">
                <a:latin typeface="Bodoni"/>
                <a:ea typeface="Bodoni"/>
                <a:cs typeface="Bodoni"/>
                <a:sym typeface="Bodoni"/>
              </a:defRPr>
            </a:lvl6pPr>
            <a:lvl7pPr lvl="6" algn="ctr">
              <a:lnSpc>
                <a:spcPct val="100000"/>
              </a:lnSpc>
              <a:spcBef>
                <a:spcPts val="0"/>
              </a:spcBef>
              <a:spcAft>
                <a:spcPts val="0"/>
              </a:spcAft>
              <a:buSzPts val="2400"/>
              <a:buFont typeface="Bodoni"/>
              <a:buNone/>
              <a:defRPr b="1">
                <a:latin typeface="Bodoni"/>
                <a:ea typeface="Bodoni"/>
                <a:cs typeface="Bodoni"/>
                <a:sym typeface="Bodoni"/>
              </a:defRPr>
            </a:lvl7pPr>
            <a:lvl8pPr lvl="7" algn="ctr">
              <a:lnSpc>
                <a:spcPct val="100000"/>
              </a:lnSpc>
              <a:spcBef>
                <a:spcPts val="0"/>
              </a:spcBef>
              <a:spcAft>
                <a:spcPts val="0"/>
              </a:spcAft>
              <a:buSzPts val="2400"/>
              <a:buFont typeface="Bodoni"/>
              <a:buNone/>
              <a:defRPr b="1">
                <a:latin typeface="Bodoni"/>
                <a:ea typeface="Bodoni"/>
                <a:cs typeface="Bodoni"/>
                <a:sym typeface="Bodoni"/>
              </a:defRPr>
            </a:lvl8pPr>
            <a:lvl9pPr lvl="8" algn="ctr">
              <a:lnSpc>
                <a:spcPct val="100000"/>
              </a:lnSpc>
              <a:spcBef>
                <a:spcPts val="0"/>
              </a:spcBef>
              <a:spcAft>
                <a:spcPts val="0"/>
              </a:spcAft>
              <a:buSzPts val="2400"/>
              <a:buFont typeface="Bodoni"/>
              <a:buNone/>
              <a:defRPr b="1">
                <a:latin typeface="Bodoni"/>
                <a:ea typeface="Bodoni"/>
                <a:cs typeface="Bodoni"/>
                <a:sym typeface="Bodoni"/>
              </a:defRPr>
            </a:lvl9pPr>
          </a:lstStyle>
          <a:p/>
        </p:txBody>
      </p:sp>
      <p:sp>
        <p:nvSpPr>
          <p:cNvPr id="44" name="Google Shape;44;p6"/>
          <p:cNvSpPr txBox="1"/>
          <p:nvPr>
            <p:ph idx="1" type="body"/>
          </p:nvPr>
        </p:nvSpPr>
        <p:spPr>
          <a:xfrm>
            <a:off x="1454050" y="1904925"/>
            <a:ext cx="5877000" cy="25020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400"/>
            </a:lvl1pPr>
            <a:lvl2pPr indent="-317500" lvl="1" marL="914400" algn="ctr">
              <a:lnSpc>
                <a:spcPct val="100000"/>
              </a:lnSpc>
              <a:spcBef>
                <a:spcPts val="0"/>
              </a:spcBef>
              <a:spcAft>
                <a:spcPts val="0"/>
              </a:spcAft>
              <a:buSzPts val="1400"/>
              <a:buChar char="○"/>
              <a:defRPr sz="1400"/>
            </a:lvl2pPr>
            <a:lvl3pPr indent="-311150" lvl="2" marL="1371600" algn="ctr">
              <a:lnSpc>
                <a:spcPct val="100000"/>
              </a:lnSpc>
              <a:spcBef>
                <a:spcPts val="0"/>
              </a:spcBef>
              <a:spcAft>
                <a:spcPts val="0"/>
              </a:spcAft>
              <a:buSzPts val="1300"/>
              <a:buChar char="■"/>
              <a:defRPr sz="1300"/>
            </a:lvl3pPr>
            <a:lvl4pPr indent="-311150" lvl="3" marL="1828800" algn="ctr">
              <a:lnSpc>
                <a:spcPct val="100000"/>
              </a:lnSpc>
              <a:spcBef>
                <a:spcPts val="0"/>
              </a:spcBef>
              <a:spcAft>
                <a:spcPts val="0"/>
              </a:spcAft>
              <a:buSzPts val="1300"/>
              <a:buChar char="●"/>
              <a:defRPr sz="1300"/>
            </a:lvl4pPr>
            <a:lvl5pPr indent="-304800" lvl="4" marL="2286000" algn="ctr">
              <a:lnSpc>
                <a:spcPct val="100000"/>
              </a:lnSpc>
              <a:spcBef>
                <a:spcPts val="0"/>
              </a:spcBef>
              <a:spcAft>
                <a:spcPts val="0"/>
              </a:spcAft>
              <a:buSzPts val="1200"/>
              <a:buChar char="○"/>
              <a:defRPr sz="1200"/>
            </a:lvl5pPr>
            <a:lvl6pPr indent="-304800" lvl="5" marL="2743200" algn="ctr">
              <a:lnSpc>
                <a:spcPct val="100000"/>
              </a:lnSpc>
              <a:spcBef>
                <a:spcPts val="0"/>
              </a:spcBef>
              <a:spcAft>
                <a:spcPts val="0"/>
              </a:spcAft>
              <a:buSzPts val="1200"/>
              <a:buChar char="■"/>
              <a:defRPr sz="1200"/>
            </a:lvl6pPr>
            <a:lvl7pPr indent="-298450" lvl="6" marL="3200400" algn="ctr">
              <a:lnSpc>
                <a:spcPct val="100000"/>
              </a:lnSpc>
              <a:spcBef>
                <a:spcPts val="0"/>
              </a:spcBef>
              <a:spcAft>
                <a:spcPts val="0"/>
              </a:spcAft>
              <a:buSzPts val="1100"/>
              <a:buChar char="●"/>
              <a:defRPr sz="1100"/>
            </a:lvl7pPr>
            <a:lvl8pPr indent="-298450" lvl="7" marL="3657600" algn="ctr">
              <a:lnSpc>
                <a:spcPct val="100000"/>
              </a:lnSpc>
              <a:spcBef>
                <a:spcPts val="0"/>
              </a:spcBef>
              <a:spcAft>
                <a:spcPts val="0"/>
              </a:spcAft>
              <a:buSzPts val="1100"/>
              <a:buChar char="○"/>
              <a:defRPr sz="1100"/>
            </a:lvl8pPr>
            <a:lvl9pPr indent="-292100" lvl="8" marL="4114800" algn="ctr">
              <a:lnSpc>
                <a:spcPct val="100000"/>
              </a:lnSpc>
              <a:spcBef>
                <a:spcPts val="0"/>
              </a:spcBef>
              <a:spcAft>
                <a:spcPts val="0"/>
              </a:spcAft>
              <a:buSzPts val="1000"/>
              <a:buChar char="■"/>
              <a:defRPr sz="1000"/>
            </a:lvl9pPr>
          </a:lstStyle>
          <a:p/>
        </p:txBody>
      </p:sp>
      <p:sp>
        <p:nvSpPr>
          <p:cNvPr id="45" name="Google Shape;45;p6"/>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46" name="Google Shape;46;p6"/>
          <p:cNvCxnSpPr/>
          <p:nvPr/>
        </p:nvCxnSpPr>
        <p:spPr>
          <a:xfrm>
            <a:off x="4233900" y="1223600"/>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3 columns slide">
  <p:cSld name="TITLE_AND_TWO_COLUMNS_1">
    <p:bg>
      <p:bgPr>
        <a:solidFill>
          <a:schemeClr val="lt1"/>
        </a:solidFill>
      </p:bgPr>
    </p:bg>
    <p:spTree>
      <p:nvGrpSpPr>
        <p:cNvPr id="47" name="Shape 47"/>
        <p:cNvGrpSpPr/>
        <p:nvPr/>
      </p:nvGrpSpPr>
      <p:grpSpPr>
        <a:xfrm>
          <a:off x="0" y="0"/>
          <a:ext cx="0" cy="0"/>
          <a:chOff x="0" y="0"/>
          <a:chExt cx="0" cy="0"/>
        </a:xfrm>
      </p:grpSpPr>
      <p:sp>
        <p:nvSpPr>
          <p:cNvPr id="48" name="Google Shape;48;p7"/>
          <p:cNvSpPr/>
          <p:nvPr/>
        </p:nvSpPr>
        <p:spPr>
          <a:xfrm>
            <a:off x="406950" y="352200"/>
            <a:ext cx="8330100" cy="43110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7"/>
          <p:cNvSpPr txBox="1"/>
          <p:nvPr>
            <p:ph type="title"/>
          </p:nvPr>
        </p:nvSpPr>
        <p:spPr>
          <a:xfrm>
            <a:off x="-11850" y="927075"/>
            <a:ext cx="9144000" cy="48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50" name="Google Shape;50;p7"/>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D9D9D9"/>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51" name="Google Shape;51;p7"/>
          <p:cNvSpPr txBox="1"/>
          <p:nvPr>
            <p:ph idx="2" type="ctrTitle"/>
          </p:nvPr>
        </p:nvSpPr>
        <p:spPr>
          <a:xfrm>
            <a:off x="1105351" y="206242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52" name="Google Shape;52;p7"/>
          <p:cNvSpPr txBox="1"/>
          <p:nvPr>
            <p:ph idx="1" type="subTitle"/>
          </p:nvPr>
        </p:nvSpPr>
        <p:spPr>
          <a:xfrm>
            <a:off x="1105354" y="2667875"/>
            <a:ext cx="21135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53" name="Google Shape;53;p7"/>
          <p:cNvSpPr txBox="1"/>
          <p:nvPr>
            <p:ph idx="3" type="ctrTitle"/>
          </p:nvPr>
        </p:nvSpPr>
        <p:spPr>
          <a:xfrm>
            <a:off x="3515251" y="206242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54" name="Google Shape;54;p7"/>
          <p:cNvSpPr txBox="1"/>
          <p:nvPr>
            <p:ph idx="4" type="subTitle"/>
          </p:nvPr>
        </p:nvSpPr>
        <p:spPr>
          <a:xfrm>
            <a:off x="3515254" y="2667875"/>
            <a:ext cx="21135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55" name="Google Shape;55;p7"/>
          <p:cNvSpPr txBox="1"/>
          <p:nvPr>
            <p:ph idx="5" type="ctrTitle"/>
          </p:nvPr>
        </p:nvSpPr>
        <p:spPr>
          <a:xfrm>
            <a:off x="5925151" y="2062425"/>
            <a:ext cx="21135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defRPr>
            </a:lvl1pPr>
            <a:lvl2pPr lvl="1" algn="ctr">
              <a:lnSpc>
                <a:spcPct val="100000"/>
              </a:lnSpc>
              <a:spcBef>
                <a:spcPts val="0"/>
              </a:spcBef>
              <a:spcAft>
                <a:spcPts val="0"/>
              </a:spcAft>
              <a:buClr>
                <a:schemeClr val="dk2"/>
              </a:buClr>
              <a:buSzPts val="1600"/>
              <a:buNone/>
              <a:defRPr sz="1600">
                <a:solidFill>
                  <a:schemeClr val="dk2"/>
                </a:solidFill>
              </a:defRPr>
            </a:lvl2pPr>
            <a:lvl3pPr lvl="2" algn="ctr">
              <a:lnSpc>
                <a:spcPct val="100000"/>
              </a:lnSpc>
              <a:spcBef>
                <a:spcPts val="0"/>
              </a:spcBef>
              <a:spcAft>
                <a:spcPts val="0"/>
              </a:spcAft>
              <a:buClr>
                <a:schemeClr val="dk2"/>
              </a:buClr>
              <a:buSzPts val="1600"/>
              <a:buNone/>
              <a:defRPr sz="1600">
                <a:solidFill>
                  <a:schemeClr val="dk2"/>
                </a:solidFill>
              </a:defRPr>
            </a:lvl3pPr>
            <a:lvl4pPr lvl="3" algn="ctr">
              <a:lnSpc>
                <a:spcPct val="100000"/>
              </a:lnSpc>
              <a:spcBef>
                <a:spcPts val="0"/>
              </a:spcBef>
              <a:spcAft>
                <a:spcPts val="0"/>
              </a:spcAft>
              <a:buClr>
                <a:schemeClr val="dk2"/>
              </a:buClr>
              <a:buSzPts val="1600"/>
              <a:buNone/>
              <a:defRPr sz="1600">
                <a:solidFill>
                  <a:schemeClr val="dk2"/>
                </a:solidFill>
              </a:defRPr>
            </a:lvl4pPr>
            <a:lvl5pPr lvl="4" algn="ctr">
              <a:lnSpc>
                <a:spcPct val="100000"/>
              </a:lnSpc>
              <a:spcBef>
                <a:spcPts val="0"/>
              </a:spcBef>
              <a:spcAft>
                <a:spcPts val="0"/>
              </a:spcAft>
              <a:buClr>
                <a:schemeClr val="dk2"/>
              </a:buClr>
              <a:buSzPts val="1600"/>
              <a:buNone/>
              <a:defRPr sz="1600">
                <a:solidFill>
                  <a:schemeClr val="dk2"/>
                </a:solidFill>
              </a:defRPr>
            </a:lvl5pPr>
            <a:lvl6pPr lvl="5" algn="ctr">
              <a:lnSpc>
                <a:spcPct val="100000"/>
              </a:lnSpc>
              <a:spcBef>
                <a:spcPts val="0"/>
              </a:spcBef>
              <a:spcAft>
                <a:spcPts val="0"/>
              </a:spcAft>
              <a:buClr>
                <a:schemeClr val="dk2"/>
              </a:buClr>
              <a:buSzPts val="1600"/>
              <a:buNone/>
              <a:defRPr sz="1600">
                <a:solidFill>
                  <a:schemeClr val="dk2"/>
                </a:solidFill>
              </a:defRPr>
            </a:lvl6pPr>
            <a:lvl7pPr lvl="6" algn="ctr">
              <a:lnSpc>
                <a:spcPct val="100000"/>
              </a:lnSpc>
              <a:spcBef>
                <a:spcPts val="0"/>
              </a:spcBef>
              <a:spcAft>
                <a:spcPts val="0"/>
              </a:spcAft>
              <a:buClr>
                <a:schemeClr val="dk2"/>
              </a:buClr>
              <a:buSzPts val="1600"/>
              <a:buNone/>
              <a:defRPr sz="1600">
                <a:solidFill>
                  <a:schemeClr val="dk2"/>
                </a:solidFill>
              </a:defRPr>
            </a:lvl7pPr>
            <a:lvl8pPr lvl="7" algn="ctr">
              <a:lnSpc>
                <a:spcPct val="100000"/>
              </a:lnSpc>
              <a:spcBef>
                <a:spcPts val="0"/>
              </a:spcBef>
              <a:spcAft>
                <a:spcPts val="0"/>
              </a:spcAft>
              <a:buClr>
                <a:schemeClr val="dk2"/>
              </a:buClr>
              <a:buSzPts val="1600"/>
              <a:buNone/>
              <a:defRPr sz="1600">
                <a:solidFill>
                  <a:schemeClr val="dk2"/>
                </a:solidFill>
              </a:defRPr>
            </a:lvl8pPr>
            <a:lvl9pPr lvl="8" algn="ctr">
              <a:lnSpc>
                <a:spcPct val="100000"/>
              </a:lnSpc>
              <a:spcBef>
                <a:spcPts val="0"/>
              </a:spcBef>
              <a:spcAft>
                <a:spcPts val="0"/>
              </a:spcAft>
              <a:buClr>
                <a:schemeClr val="dk2"/>
              </a:buClr>
              <a:buSzPts val="1600"/>
              <a:buNone/>
              <a:defRPr sz="1600">
                <a:solidFill>
                  <a:schemeClr val="dk2"/>
                </a:solidFill>
              </a:defRPr>
            </a:lvl9pPr>
          </a:lstStyle>
          <a:p/>
        </p:txBody>
      </p:sp>
      <p:sp>
        <p:nvSpPr>
          <p:cNvPr id="56" name="Google Shape;56;p7"/>
          <p:cNvSpPr txBox="1"/>
          <p:nvPr>
            <p:ph idx="6" type="subTitle"/>
          </p:nvPr>
        </p:nvSpPr>
        <p:spPr>
          <a:xfrm>
            <a:off x="5925154" y="2667875"/>
            <a:ext cx="21135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cxnSp>
        <p:nvCxnSpPr>
          <p:cNvPr id="57" name="Google Shape;57;p7"/>
          <p:cNvCxnSpPr/>
          <p:nvPr/>
        </p:nvCxnSpPr>
        <p:spPr>
          <a:xfrm>
            <a:off x="3406450" y="1926825"/>
            <a:ext cx="0" cy="1941300"/>
          </a:xfrm>
          <a:prstGeom prst="straightConnector1">
            <a:avLst/>
          </a:prstGeom>
          <a:noFill/>
          <a:ln cap="flat" cmpd="sng" w="38100">
            <a:solidFill>
              <a:schemeClr val="accent1"/>
            </a:solidFill>
            <a:prstDash val="solid"/>
            <a:round/>
            <a:headEnd len="sm" w="sm" type="none"/>
            <a:tailEnd len="sm" w="sm" type="none"/>
          </a:ln>
        </p:spPr>
      </p:cxnSp>
      <p:cxnSp>
        <p:nvCxnSpPr>
          <p:cNvPr id="58" name="Google Shape;58;p7"/>
          <p:cNvCxnSpPr/>
          <p:nvPr/>
        </p:nvCxnSpPr>
        <p:spPr>
          <a:xfrm>
            <a:off x="5737375" y="1926825"/>
            <a:ext cx="0" cy="1941300"/>
          </a:xfrm>
          <a:prstGeom prst="straightConnector1">
            <a:avLst/>
          </a:prstGeom>
          <a:noFill/>
          <a:ln cap="flat" cmpd="sng" w="38100">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SECTION_HEADER_2">
    <p:bg>
      <p:bgPr>
        <a:solidFill>
          <a:schemeClr val="lt1"/>
        </a:solidFill>
      </p:bgPr>
    </p:bg>
    <p:spTree>
      <p:nvGrpSpPr>
        <p:cNvPr id="59" name="Shape 59"/>
        <p:cNvGrpSpPr/>
        <p:nvPr/>
      </p:nvGrpSpPr>
      <p:grpSpPr>
        <a:xfrm>
          <a:off x="0" y="0"/>
          <a:ext cx="0" cy="0"/>
          <a:chOff x="0" y="0"/>
          <a:chExt cx="0" cy="0"/>
        </a:xfrm>
      </p:grpSpPr>
      <p:sp>
        <p:nvSpPr>
          <p:cNvPr id="60" name="Google Shape;60;p8"/>
          <p:cNvSpPr txBox="1"/>
          <p:nvPr>
            <p:ph type="title"/>
          </p:nvPr>
        </p:nvSpPr>
        <p:spPr>
          <a:xfrm>
            <a:off x="956271" y="189950"/>
            <a:ext cx="5311200" cy="11145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a:lvl1pPr>
            <a:lvl2pPr lvl="1" algn="l">
              <a:lnSpc>
                <a:spcPct val="100000"/>
              </a:lnSpc>
              <a:spcBef>
                <a:spcPts val="0"/>
              </a:spcBef>
              <a:spcAft>
                <a:spcPts val="0"/>
              </a:spcAft>
              <a:buClr>
                <a:schemeClr val="lt1"/>
              </a:buClr>
              <a:buSzPts val="4000"/>
              <a:buNone/>
              <a:defRPr sz="4000">
                <a:solidFill>
                  <a:schemeClr val="lt1"/>
                </a:solidFill>
              </a:defRPr>
            </a:lvl2pPr>
            <a:lvl3pPr lvl="2" algn="l">
              <a:lnSpc>
                <a:spcPct val="100000"/>
              </a:lnSpc>
              <a:spcBef>
                <a:spcPts val="0"/>
              </a:spcBef>
              <a:spcAft>
                <a:spcPts val="0"/>
              </a:spcAft>
              <a:buClr>
                <a:schemeClr val="lt1"/>
              </a:buClr>
              <a:buSzPts val="4000"/>
              <a:buNone/>
              <a:defRPr sz="4000">
                <a:solidFill>
                  <a:schemeClr val="lt1"/>
                </a:solidFill>
              </a:defRPr>
            </a:lvl3pPr>
            <a:lvl4pPr lvl="3" algn="l">
              <a:lnSpc>
                <a:spcPct val="100000"/>
              </a:lnSpc>
              <a:spcBef>
                <a:spcPts val="0"/>
              </a:spcBef>
              <a:spcAft>
                <a:spcPts val="0"/>
              </a:spcAft>
              <a:buClr>
                <a:schemeClr val="lt1"/>
              </a:buClr>
              <a:buSzPts val="4000"/>
              <a:buNone/>
              <a:defRPr sz="4000">
                <a:solidFill>
                  <a:schemeClr val="lt1"/>
                </a:solidFill>
              </a:defRPr>
            </a:lvl4pPr>
            <a:lvl5pPr lvl="4" algn="l">
              <a:lnSpc>
                <a:spcPct val="100000"/>
              </a:lnSpc>
              <a:spcBef>
                <a:spcPts val="0"/>
              </a:spcBef>
              <a:spcAft>
                <a:spcPts val="0"/>
              </a:spcAft>
              <a:buClr>
                <a:schemeClr val="lt1"/>
              </a:buClr>
              <a:buSzPts val="4000"/>
              <a:buNone/>
              <a:defRPr sz="4000">
                <a:solidFill>
                  <a:schemeClr val="lt1"/>
                </a:solidFill>
              </a:defRPr>
            </a:lvl5pPr>
            <a:lvl6pPr lvl="5" algn="l">
              <a:lnSpc>
                <a:spcPct val="100000"/>
              </a:lnSpc>
              <a:spcBef>
                <a:spcPts val="0"/>
              </a:spcBef>
              <a:spcAft>
                <a:spcPts val="0"/>
              </a:spcAft>
              <a:buClr>
                <a:schemeClr val="lt1"/>
              </a:buClr>
              <a:buSzPts val="4000"/>
              <a:buNone/>
              <a:defRPr sz="4000">
                <a:solidFill>
                  <a:schemeClr val="lt1"/>
                </a:solidFill>
              </a:defRPr>
            </a:lvl6pPr>
            <a:lvl7pPr lvl="6" algn="l">
              <a:lnSpc>
                <a:spcPct val="100000"/>
              </a:lnSpc>
              <a:spcBef>
                <a:spcPts val="0"/>
              </a:spcBef>
              <a:spcAft>
                <a:spcPts val="0"/>
              </a:spcAft>
              <a:buClr>
                <a:schemeClr val="lt1"/>
              </a:buClr>
              <a:buSzPts val="4000"/>
              <a:buNone/>
              <a:defRPr sz="4000">
                <a:solidFill>
                  <a:schemeClr val="lt1"/>
                </a:solidFill>
              </a:defRPr>
            </a:lvl7pPr>
            <a:lvl8pPr lvl="7" algn="l">
              <a:lnSpc>
                <a:spcPct val="100000"/>
              </a:lnSpc>
              <a:spcBef>
                <a:spcPts val="0"/>
              </a:spcBef>
              <a:spcAft>
                <a:spcPts val="0"/>
              </a:spcAft>
              <a:buClr>
                <a:schemeClr val="lt1"/>
              </a:buClr>
              <a:buSzPts val="4000"/>
              <a:buNone/>
              <a:defRPr sz="4000">
                <a:solidFill>
                  <a:schemeClr val="lt1"/>
                </a:solidFill>
              </a:defRPr>
            </a:lvl8pPr>
            <a:lvl9pPr lvl="8" algn="l">
              <a:lnSpc>
                <a:spcPct val="100000"/>
              </a:lnSpc>
              <a:spcBef>
                <a:spcPts val="0"/>
              </a:spcBef>
              <a:spcAft>
                <a:spcPts val="0"/>
              </a:spcAft>
              <a:buClr>
                <a:schemeClr val="lt1"/>
              </a:buClr>
              <a:buSzPts val="4000"/>
              <a:buNone/>
              <a:defRPr sz="4000">
                <a:solidFill>
                  <a:schemeClr val="lt1"/>
                </a:solidFill>
              </a:defRPr>
            </a:lvl9pPr>
          </a:lstStyle>
          <a:p/>
        </p:txBody>
      </p:sp>
      <p:sp>
        <p:nvSpPr>
          <p:cNvPr id="61" name="Google Shape;61;p8"/>
          <p:cNvSpPr txBox="1"/>
          <p:nvPr>
            <p:ph idx="1" type="subTitle"/>
          </p:nvPr>
        </p:nvSpPr>
        <p:spPr>
          <a:xfrm>
            <a:off x="954225" y="1709475"/>
            <a:ext cx="3367200" cy="247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200"/>
            </a:lvl1pPr>
            <a:lvl2pPr lvl="1" algn="l">
              <a:lnSpc>
                <a:spcPct val="100000"/>
              </a:lnSpc>
              <a:spcBef>
                <a:spcPts val="0"/>
              </a:spcBef>
              <a:spcAft>
                <a:spcPts val="0"/>
              </a:spcAft>
              <a:buSzPts val="1400"/>
              <a:buNone/>
              <a:defRPr sz="1200"/>
            </a:lvl2pPr>
            <a:lvl3pPr lvl="2" algn="l">
              <a:lnSpc>
                <a:spcPct val="100000"/>
              </a:lnSpc>
              <a:spcBef>
                <a:spcPts val="0"/>
              </a:spcBef>
              <a:spcAft>
                <a:spcPts val="0"/>
              </a:spcAft>
              <a:buSzPts val="1300"/>
              <a:buNone/>
              <a:defRPr sz="1200"/>
            </a:lvl3pPr>
            <a:lvl4pPr lvl="3" algn="l">
              <a:lnSpc>
                <a:spcPct val="100000"/>
              </a:lnSpc>
              <a:spcBef>
                <a:spcPts val="0"/>
              </a:spcBef>
              <a:spcAft>
                <a:spcPts val="0"/>
              </a:spcAft>
              <a:buSzPts val="13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100"/>
              <a:buNone/>
              <a:defRPr sz="1200"/>
            </a:lvl7pPr>
            <a:lvl8pPr lvl="7" algn="l">
              <a:lnSpc>
                <a:spcPct val="100000"/>
              </a:lnSpc>
              <a:spcBef>
                <a:spcPts val="0"/>
              </a:spcBef>
              <a:spcAft>
                <a:spcPts val="0"/>
              </a:spcAft>
              <a:buSzPts val="1100"/>
              <a:buNone/>
              <a:defRPr sz="1200"/>
            </a:lvl8pPr>
            <a:lvl9pPr lvl="8" algn="l">
              <a:lnSpc>
                <a:spcPct val="100000"/>
              </a:lnSpc>
              <a:spcBef>
                <a:spcPts val="0"/>
              </a:spcBef>
              <a:spcAft>
                <a:spcPts val="0"/>
              </a:spcAft>
              <a:buSzPts val="1000"/>
              <a:buNone/>
              <a:defRPr sz="1200"/>
            </a:lvl9pPr>
          </a:lstStyle>
          <a:p/>
        </p:txBody>
      </p:sp>
      <p:sp>
        <p:nvSpPr>
          <p:cNvPr id="62" name="Google Shape;62;p8"/>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
        <p:nvSpPr>
          <p:cNvPr id="63" name="Google Shape;63;p8"/>
          <p:cNvSpPr/>
          <p:nvPr/>
        </p:nvSpPr>
        <p:spPr>
          <a:xfrm>
            <a:off x="5177125" y="212900"/>
            <a:ext cx="3742800" cy="46842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8"/>
          <p:cNvSpPr/>
          <p:nvPr/>
        </p:nvSpPr>
        <p:spPr>
          <a:xfrm>
            <a:off x="4571997" y="3832425"/>
            <a:ext cx="762000" cy="11685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8"/>
          <p:cNvCxnSpPr/>
          <p:nvPr/>
        </p:nvCxnSpPr>
        <p:spPr>
          <a:xfrm>
            <a:off x="1068750" y="1340150"/>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Content 1 1">
  <p:cSld name="SECTION_HEADER_2_1">
    <p:bg>
      <p:bgPr>
        <a:solidFill>
          <a:schemeClr val="lt1"/>
        </a:solidFill>
      </p:bgPr>
    </p:bg>
    <p:spTree>
      <p:nvGrpSpPr>
        <p:cNvPr id="66" name="Shape 66"/>
        <p:cNvGrpSpPr/>
        <p:nvPr/>
      </p:nvGrpSpPr>
      <p:grpSpPr>
        <a:xfrm>
          <a:off x="0" y="0"/>
          <a:ext cx="0" cy="0"/>
          <a:chOff x="0" y="0"/>
          <a:chExt cx="0" cy="0"/>
        </a:xfrm>
      </p:grpSpPr>
      <p:sp>
        <p:nvSpPr>
          <p:cNvPr id="67" name="Google Shape;67;p9"/>
          <p:cNvSpPr txBox="1"/>
          <p:nvPr>
            <p:ph type="title"/>
          </p:nvPr>
        </p:nvSpPr>
        <p:spPr>
          <a:xfrm>
            <a:off x="956273" y="3469550"/>
            <a:ext cx="3483000" cy="11145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a:lvl1pPr>
            <a:lvl2pPr lvl="1" algn="l">
              <a:lnSpc>
                <a:spcPct val="100000"/>
              </a:lnSpc>
              <a:spcBef>
                <a:spcPts val="0"/>
              </a:spcBef>
              <a:spcAft>
                <a:spcPts val="0"/>
              </a:spcAft>
              <a:buClr>
                <a:schemeClr val="lt1"/>
              </a:buClr>
              <a:buSzPts val="4000"/>
              <a:buNone/>
              <a:defRPr sz="4000">
                <a:solidFill>
                  <a:schemeClr val="lt1"/>
                </a:solidFill>
              </a:defRPr>
            </a:lvl2pPr>
            <a:lvl3pPr lvl="2" algn="l">
              <a:lnSpc>
                <a:spcPct val="100000"/>
              </a:lnSpc>
              <a:spcBef>
                <a:spcPts val="0"/>
              </a:spcBef>
              <a:spcAft>
                <a:spcPts val="0"/>
              </a:spcAft>
              <a:buClr>
                <a:schemeClr val="lt1"/>
              </a:buClr>
              <a:buSzPts val="4000"/>
              <a:buNone/>
              <a:defRPr sz="4000">
                <a:solidFill>
                  <a:schemeClr val="lt1"/>
                </a:solidFill>
              </a:defRPr>
            </a:lvl3pPr>
            <a:lvl4pPr lvl="3" algn="l">
              <a:lnSpc>
                <a:spcPct val="100000"/>
              </a:lnSpc>
              <a:spcBef>
                <a:spcPts val="0"/>
              </a:spcBef>
              <a:spcAft>
                <a:spcPts val="0"/>
              </a:spcAft>
              <a:buClr>
                <a:schemeClr val="lt1"/>
              </a:buClr>
              <a:buSzPts val="4000"/>
              <a:buNone/>
              <a:defRPr sz="4000">
                <a:solidFill>
                  <a:schemeClr val="lt1"/>
                </a:solidFill>
              </a:defRPr>
            </a:lvl4pPr>
            <a:lvl5pPr lvl="4" algn="l">
              <a:lnSpc>
                <a:spcPct val="100000"/>
              </a:lnSpc>
              <a:spcBef>
                <a:spcPts val="0"/>
              </a:spcBef>
              <a:spcAft>
                <a:spcPts val="0"/>
              </a:spcAft>
              <a:buClr>
                <a:schemeClr val="lt1"/>
              </a:buClr>
              <a:buSzPts val="4000"/>
              <a:buNone/>
              <a:defRPr sz="4000">
                <a:solidFill>
                  <a:schemeClr val="lt1"/>
                </a:solidFill>
              </a:defRPr>
            </a:lvl5pPr>
            <a:lvl6pPr lvl="5" algn="l">
              <a:lnSpc>
                <a:spcPct val="100000"/>
              </a:lnSpc>
              <a:spcBef>
                <a:spcPts val="0"/>
              </a:spcBef>
              <a:spcAft>
                <a:spcPts val="0"/>
              </a:spcAft>
              <a:buClr>
                <a:schemeClr val="lt1"/>
              </a:buClr>
              <a:buSzPts val="4000"/>
              <a:buNone/>
              <a:defRPr sz="4000">
                <a:solidFill>
                  <a:schemeClr val="lt1"/>
                </a:solidFill>
              </a:defRPr>
            </a:lvl6pPr>
            <a:lvl7pPr lvl="6" algn="l">
              <a:lnSpc>
                <a:spcPct val="100000"/>
              </a:lnSpc>
              <a:spcBef>
                <a:spcPts val="0"/>
              </a:spcBef>
              <a:spcAft>
                <a:spcPts val="0"/>
              </a:spcAft>
              <a:buClr>
                <a:schemeClr val="lt1"/>
              </a:buClr>
              <a:buSzPts val="4000"/>
              <a:buNone/>
              <a:defRPr sz="4000">
                <a:solidFill>
                  <a:schemeClr val="lt1"/>
                </a:solidFill>
              </a:defRPr>
            </a:lvl7pPr>
            <a:lvl8pPr lvl="7" algn="l">
              <a:lnSpc>
                <a:spcPct val="100000"/>
              </a:lnSpc>
              <a:spcBef>
                <a:spcPts val="0"/>
              </a:spcBef>
              <a:spcAft>
                <a:spcPts val="0"/>
              </a:spcAft>
              <a:buClr>
                <a:schemeClr val="lt1"/>
              </a:buClr>
              <a:buSzPts val="4000"/>
              <a:buNone/>
              <a:defRPr sz="4000">
                <a:solidFill>
                  <a:schemeClr val="lt1"/>
                </a:solidFill>
              </a:defRPr>
            </a:lvl8pPr>
            <a:lvl9pPr lvl="8" algn="l">
              <a:lnSpc>
                <a:spcPct val="100000"/>
              </a:lnSpc>
              <a:spcBef>
                <a:spcPts val="0"/>
              </a:spcBef>
              <a:spcAft>
                <a:spcPts val="0"/>
              </a:spcAft>
              <a:buClr>
                <a:schemeClr val="lt1"/>
              </a:buClr>
              <a:buSzPts val="4000"/>
              <a:buNone/>
              <a:defRPr sz="4000">
                <a:solidFill>
                  <a:schemeClr val="lt1"/>
                </a:solidFill>
              </a:defRPr>
            </a:lvl9pPr>
          </a:lstStyle>
          <a:p/>
        </p:txBody>
      </p:sp>
      <p:sp>
        <p:nvSpPr>
          <p:cNvPr id="68" name="Google Shape;68;p9"/>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69" name="Google Shape;69;p9"/>
          <p:cNvCxnSpPr/>
          <p:nvPr/>
        </p:nvCxnSpPr>
        <p:spPr>
          <a:xfrm>
            <a:off x="1068750" y="4619750"/>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SECTION_HEADER_1">
    <p:bg>
      <p:bgPr>
        <a:solidFill>
          <a:schemeClr val="lt1"/>
        </a:solidFill>
      </p:bgPr>
    </p:bg>
    <p:spTree>
      <p:nvGrpSpPr>
        <p:cNvPr id="70" name="Shape 70"/>
        <p:cNvGrpSpPr/>
        <p:nvPr/>
      </p:nvGrpSpPr>
      <p:grpSpPr>
        <a:xfrm>
          <a:off x="0" y="0"/>
          <a:ext cx="0" cy="0"/>
          <a:chOff x="0" y="0"/>
          <a:chExt cx="0" cy="0"/>
        </a:xfrm>
      </p:grpSpPr>
      <p:sp>
        <p:nvSpPr>
          <p:cNvPr id="71" name="Google Shape;71;p10"/>
          <p:cNvSpPr txBox="1"/>
          <p:nvPr>
            <p:ph type="title"/>
          </p:nvPr>
        </p:nvSpPr>
        <p:spPr>
          <a:xfrm>
            <a:off x="570047" y="993900"/>
            <a:ext cx="3055500" cy="11145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None/>
              <a:defRPr/>
            </a:lvl1pPr>
            <a:lvl2pPr lvl="1" algn="l">
              <a:lnSpc>
                <a:spcPct val="100000"/>
              </a:lnSpc>
              <a:spcBef>
                <a:spcPts val="0"/>
              </a:spcBef>
              <a:spcAft>
                <a:spcPts val="0"/>
              </a:spcAft>
              <a:buClr>
                <a:schemeClr val="lt1"/>
              </a:buClr>
              <a:buSzPts val="4000"/>
              <a:buNone/>
              <a:defRPr sz="4000">
                <a:solidFill>
                  <a:schemeClr val="lt1"/>
                </a:solidFill>
              </a:defRPr>
            </a:lvl2pPr>
            <a:lvl3pPr lvl="2" algn="l">
              <a:lnSpc>
                <a:spcPct val="100000"/>
              </a:lnSpc>
              <a:spcBef>
                <a:spcPts val="0"/>
              </a:spcBef>
              <a:spcAft>
                <a:spcPts val="0"/>
              </a:spcAft>
              <a:buClr>
                <a:schemeClr val="lt1"/>
              </a:buClr>
              <a:buSzPts val="4000"/>
              <a:buNone/>
              <a:defRPr sz="4000">
                <a:solidFill>
                  <a:schemeClr val="lt1"/>
                </a:solidFill>
              </a:defRPr>
            </a:lvl3pPr>
            <a:lvl4pPr lvl="3" algn="l">
              <a:lnSpc>
                <a:spcPct val="100000"/>
              </a:lnSpc>
              <a:spcBef>
                <a:spcPts val="0"/>
              </a:spcBef>
              <a:spcAft>
                <a:spcPts val="0"/>
              </a:spcAft>
              <a:buClr>
                <a:schemeClr val="lt1"/>
              </a:buClr>
              <a:buSzPts val="4000"/>
              <a:buNone/>
              <a:defRPr sz="4000">
                <a:solidFill>
                  <a:schemeClr val="lt1"/>
                </a:solidFill>
              </a:defRPr>
            </a:lvl4pPr>
            <a:lvl5pPr lvl="4" algn="l">
              <a:lnSpc>
                <a:spcPct val="100000"/>
              </a:lnSpc>
              <a:spcBef>
                <a:spcPts val="0"/>
              </a:spcBef>
              <a:spcAft>
                <a:spcPts val="0"/>
              </a:spcAft>
              <a:buClr>
                <a:schemeClr val="lt1"/>
              </a:buClr>
              <a:buSzPts val="4000"/>
              <a:buNone/>
              <a:defRPr sz="4000">
                <a:solidFill>
                  <a:schemeClr val="lt1"/>
                </a:solidFill>
              </a:defRPr>
            </a:lvl5pPr>
            <a:lvl6pPr lvl="5" algn="l">
              <a:lnSpc>
                <a:spcPct val="100000"/>
              </a:lnSpc>
              <a:spcBef>
                <a:spcPts val="0"/>
              </a:spcBef>
              <a:spcAft>
                <a:spcPts val="0"/>
              </a:spcAft>
              <a:buClr>
                <a:schemeClr val="lt1"/>
              </a:buClr>
              <a:buSzPts val="4000"/>
              <a:buNone/>
              <a:defRPr sz="4000">
                <a:solidFill>
                  <a:schemeClr val="lt1"/>
                </a:solidFill>
              </a:defRPr>
            </a:lvl6pPr>
            <a:lvl7pPr lvl="6" algn="l">
              <a:lnSpc>
                <a:spcPct val="100000"/>
              </a:lnSpc>
              <a:spcBef>
                <a:spcPts val="0"/>
              </a:spcBef>
              <a:spcAft>
                <a:spcPts val="0"/>
              </a:spcAft>
              <a:buClr>
                <a:schemeClr val="lt1"/>
              </a:buClr>
              <a:buSzPts val="4000"/>
              <a:buNone/>
              <a:defRPr sz="4000">
                <a:solidFill>
                  <a:schemeClr val="lt1"/>
                </a:solidFill>
              </a:defRPr>
            </a:lvl7pPr>
            <a:lvl8pPr lvl="7" algn="l">
              <a:lnSpc>
                <a:spcPct val="100000"/>
              </a:lnSpc>
              <a:spcBef>
                <a:spcPts val="0"/>
              </a:spcBef>
              <a:spcAft>
                <a:spcPts val="0"/>
              </a:spcAft>
              <a:buClr>
                <a:schemeClr val="lt1"/>
              </a:buClr>
              <a:buSzPts val="4000"/>
              <a:buNone/>
              <a:defRPr sz="4000">
                <a:solidFill>
                  <a:schemeClr val="lt1"/>
                </a:solidFill>
              </a:defRPr>
            </a:lvl8pPr>
            <a:lvl9pPr lvl="8" algn="l">
              <a:lnSpc>
                <a:spcPct val="100000"/>
              </a:lnSpc>
              <a:spcBef>
                <a:spcPts val="0"/>
              </a:spcBef>
              <a:spcAft>
                <a:spcPts val="0"/>
              </a:spcAft>
              <a:buClr>
                <a:schemeClr val="lt1"/>
              </a:buClr>
              <a:buSzPts val="4000"/>
              <a:buNone/>
              <a:defRPr sz="4000">
                <a:solidFill>
                  <a:schemeClr val="lt1"/>
                </a:solidFill>
              </a:defRPr>
            </a:lvl9pPr>
          </a:lstStyle>
          <a:p/>
        </p:txBody>
      </p:sp>
      <p:sp>
        <p:nvSpPr>
          <p:cNvPr id="72" name="Google Shape;72;p10"/>
          <p:cNvSpPr txBox="1"/>
          <p:nvPr>
            <p:ph idx="1" type="subTitle"/>
          </p:nvPr>
        </p:nvSpPr>
        <p:spPr>
          <a:xfrm>
            <a:off x="614775" y="2564775"/>
            <a:ext cx="2920800" cy="57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000"/>
              <a:buNone/>
              <a:defRPr/>
            </a:lvl9pPr>
          </a:lstStyle>
          <a:p/>
        </p:txBody>
      </p:sp>
      <p:sp>
        <p:nvSpPr>
          <p:cNvPr id="73" name="Google Shape;73;p10"/>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CCCCCC"/>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cxnSp>
        <p:nvCxnSpPr>
          <p:cNvPr id="74" name="Google Shape;74;p10"/>
          <p:cNvCxnSpPr/>
          <p:nvPr/>
        </p:nvCxnSpPr>
        <p:spPr>
          <a:xfrm>
            <a:off x="678525" y="2060575"/>
            <a:ext cx="676200" cy="0"/>
          </a:xfrm>
          <a:prstGeom prst="straightConnector1">
            <a:avLst/>
          </a:prstGeom>
          <a:noFill/>
          <a:ln cap="flat" cmpd="sng" w="76200">
            <a:solidFill>
              <a:schemeClr val="accent1"/>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400"/>
              <a:buFont typeface="Ubuntu"/>
              <a:buNone/>
              <a:defRPr b="1" i="0" sz="2400" u="none" cap="none" strike="noStrike">
                <a:solidFill>
                  <a:schemeClr val="dk1"/>
                </a:solidFill>
                <a:latin typeface="Ubuntu"/>
                <a:ea typeface="Ubuntu"/>
                <a:cs typeface="Ubuntu"/>
                <a:sym typeface="Ubuntu"/>
              </a:defRPr>
            </a:lvl1pPr>
            <a:lvl2pPr lvl="1"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2pPr>
            <a:lvl3pPr lvl="2"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3pPr>
            <a:lvl4pPr lvl="3"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4pPr>
            <a:lvl5pPr lvl="4"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5pPr>
            <a:lvl6pPr lvl="5"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6pPr>
            <a:lvl7pPr lvl="6"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7pPr>
            <a:lvl8pPr lvl="7"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8pPr>
            <a:lvl9pPr lvl="8" marR="0" rtl="0" algn="l">
              <a:lnSpc>
                <a:spcPct val="100000"/>
              </a:lnSpc>
              <a:spcBef>
                <a:spcPts val="0"/>
              </a:spcBef>
              <a:spcAft>
                <a:spcPts val="0"/>
              </a:spcAft>
              <a:buClr>
                <a:schemeClr val="dk1"/>
              </a:buClr>
              <a:buSzPts val="2400"/>
              <a:buFont typeface="Arvo"/>
              <a:buNone/>
              <a:defRPr b="0" i="0" sz="2400" u="none" cap="none" strike="noStrike">
                <a:solidFill>
                  <a:schemeClr val="dk1"/>
                </a:solidFill>
                <a:latin typeface="Arvo"/>
                <a:ea typeface="Arvo"/>
                <a:cs typeface="Arvo"/>
                <a:sym typeface="Arvo"/>
              </a:defRPr>
            </a:lvl9pPr>
          </a:lstStyle>
          <a:p/>
        </p:txBody>
      </p:sp>
      <p:sp>
        <p:nvSpPr>
          <p:cNvPr id="7" name="Google Shape;7;p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lt2"/>
              </a:buClr>
              <a:buSzPts val="1400"/>
              <a:buFont typeface="Ubuntu Light"/>
              <a:buChar char="●"/>
              <a:defRPr b="0" i="0" sz="1400" u="none" cap="none" strike="noStrike">
                <a:solidFill>
                  <a:schemeClr val="lt2"/>
                </a:solidFill>
                <a:latin typeface="Ubuntu Light"/>
                <a:ea typeface="Ubuntu Light"/>
                <a:cs typeface="Ubuntu Light"/>
                <a:sym typeface="Ubuntu Light"/>
              </a:defRPr>
            </a:lvl1pPr>
            <a:lvl2pPr indent="-317500" lvl="1" marL="914400" marR="0" rtl="0" algn="l">
              <a:lnSpc>
                <a:spcPct val="100000"/>
              </a:lnSpc>
              <a:spcBef>
                <a:spcPts val="0"/>
              </a:spcBef>
              <a:spcAft>
                <a:spcPts val="0"/>
              </a:spcAft>
              <a:buClr>
                <a:schemeClr val="lt2"/>
              </a:buClr>
              <a:buSzPts val="1400"/>
              <a:buFont typeface="Ubuntu Light"/>
              <a:buChar char="○"/>
              <a:defRPr b="0" i="0" sz="1400" u="none" cap="none" strike="noStrike">
                <a:solidFill>
                  <a:schemeClr val="lt2"/>
                </a:solidFill>
                <a:latin typeface="Ubuntu Light"/>
                <a:ea typeface="Ubuntu Light"/>
                <a:cs typeface="Ubuntu Light"/>
                <a:sym typeface="Ubuntu Light"/>
              </a:defRPr>
            </a:lvl2pPr>
            <a:lvl3pPr indent="-311150" lvl="2" marL="1371600" marR="0" rtl="0" algn="l">
              <a:lnSpc>
                <a:spcPct val="100000"/>
              </a:lnSpc>
              <a:spcBef>
                <a:spcPts val="0"/>
              </a:spcBef>
              <a:spcAft>
                <a:spcPts val="0"/>
              </a:spcAft>
              <a:buClr>
                <a:schemeClr val="lt2"/>
              </a:buClr>
              <a:buSzPts val="1300"/>
              <a:buFont typeface="Ubuntu Light"/>
              <a:buChar char="■"/>
              <a:defRPr b="0" i="0" sz="1300" u="none" cap="none" strike="noStrike">
                <a:solidFill>
                  <a:schemeClr val="lt2"/>
                </a:solidFill>
                <a:latin typeface="Ubuntu Light"/>
                <a:ea typeface="Ubuntu Light"/>
                <a:cs typeface="Ubuntu Light"/>
                <a:sym typeface="Ubuntu Light"/>
              </a:defRPr>
            </a:lvl3pPr>
            <a:lvl4pPr indent="-311150" lvl="3" marL="1828800" marR="0" rtl="0" algn="l">
              <a:lnSpc>
                <a:spcPct val="100000"/>
              </a:lnSpc>
              <a:spcBef>
                <a:spcPts val="0"/>
              </a:spcBef>
              <a:spcAft>
                <a:spcPts val="0"/>
              </a:spcAft>
              <a:buClr>
                <a:schemeClr val="lt2"/>
              </a:buClr>
              <a:buSzPts val="1300"/>
              <a:buFont typeface="Ubuntu Light"/>
              <a:buChar char="●"/>
              <a:defRPr b="0" i="0" sz="1300" u="none" cap="none" strike="noStrike">
                <a:solidFill>
                  <a:schemeClr val="lt2"/>
                </a:solidFill>
                <a:latin typeface="Ubuntu Light"/>
                <a:ea typeface="Ubuntu Light"/>
                <a:cs typeface="Ubuntu Light"/>
                <a:sym typeface="Ubuntu Light"/>
              </a:defRPr>
            </a:lvl4pPr>
            <a:lvl5pPr indent="-304800" lvl="4" marL="2286000" marR="0" rtl="0" algn="l">
              <a:lnSpc>
                <a:spcPct val="100000"/>
              </a:lnSpc>
              <a:spcBef>
                <a:spcPts val="0"/>
              </a:spcBef>
              <a:spcAft>
                <a:spcPts val="0"/>
              </a:spcAft>
              <a:buClr>
                <a:schemeClr val="lt2"/>
              </a:buClr>
              <a:buSzPts val="1200"/>
              <a:buFont typeface="Ubuntu Light"/>
              <a:buChar char="○"/>
              <a:defRPr b="0" i="0" sz="1200" u="none" cap="none" strike="noStrike">
                <a:solidFill>
                  <a:schemeClr val="lt2"/>
                </a:solidFill>
                <a:latin typeface="Ubuntu Light"/>
                <a:ea typeface="Ubuntu Light"/>
                <a:cs typeface="Ubuntu Light"/>
                <a:sym typeface="Ubuntu Light"/>
              </a:defRPr>
            </a:lvl5pPr>
            <a:lvl6pPr indent="-304800" lvl="5" marL="2743200" marR="0" rtl="0" algn="l">
              <a:lnSpc>
                <a:spcPct val="100000"/>
              </a:lnSpc>
              <a:spcBef>
                <a:spcPts val="0"/>
              </a:spcBef>
              <a:spcAft>
                <a:spcPts val="0"/>
              </a:spcAft>
              <a:buClr>
                <a:schemeClr val="lt2"/>
              </a:buClr>
              <a:buSzPts val="1200"/>
              <a:buFont typeface="Ubuntu Light"/>
              <a:buChar char="■"/>
              <a:defRPr b="0" i="0" sz="1200" u="none" cap="none" strike="noStrike">
                <a:solidFill>
                  <a:schemeClr val="lt2"/>
                </a:solidFill>
                <a:latin typeface="Ubuntu Light"/>
                <a:ea typeface="Ubuntu Light"/>
                <a:cs typeface="Ubuntu Light"/>
                <a:sym typeface="Ubuntu Light"/>
              </a:defRPr>
            </a:lvl6pPr>
            <a:lvl7pPr indent="-298450" lvl="6" marL="3200400" marR="0" rtl="0" algn="l">
              <a:lnSpc>
                <a:spcPct val="100000"/>
              </a:lnSpc>
              <a:spcBef>
                <a:spcPts val="0"/>
              </a:spcBef>
              <a:spcAft>
                <a:spcPts val="0"/>
              </a:spcAft>
              <a:buClr>
                <a:schemeClr val="lt2"/>
              </a:buClr>
              <a:buSzPts val="1100"/>
              <a:buFont typeface="Ubuntu Light"/>
              <a:buChar char="●"/>
              <a:defRPr b="0" i="0" sz="1100" u="none" cap="none" strike="noStrike">
                <a:solidFill>
                  <a:schemeClr val="lt2"/>
                </a:solidFill>
                <a:latin typeface="Ubuntu Light"/>
                <a:ea typeface="Ubuntu Light"/>
                <a:cs typeface="Ubuntu Light"/>
                <a:sym typeface="Ubuntu Light"/>
              </a:defRPr>
            </a:lvl7pPr>
            <a:lvl8pPr indent="-298450" lvl="7" marL="3657600" marR="0" rtl="0" algn="l">
              <a:lnSpc>
                <a:spcPct val="100000"/>
              </a:lnSpc>
              <a:spcBef>
                <a:spcPts val="0"/>
              </a:spcBef>
              <a:spcAft>
                <a:spcPts val="0"/>
              </a:spcAft>
              <a:buClr>
                <a:schemeClr val="lt2"/>
              </a:buClr>
              <a:buSzPts val="1100"/>
              <a:buFont typeface="Ubuntu Light"/>
              <a:buChar char="○"/>
              <a:defRPr b="0" i="0" sz="1100" u="none" cap="none" strike="noStrike">
                <a:solidFill>
                  <a:schemeClr val="lt2"/>
                </a:solidFill>
                <a:latin typeface="Ubuntu Light"/>
                <a:ea typeface="Ubuntu Light"/>
                <a:cs typeface="Ubuntu Light"/>
                <a:sym typeface="Ubuntu Light"/>
              </a:defRPr>
            </a:lvl8pPr>
            <a:lvl9pPr indent="-292100" lvl="8" marL="4114800" marR="0" rtl="0" algn="l">
              <a:lnSpc>
                <a:spcPct val="100000"/>
              </a:lnSpc>
              <a:spcBef>
                <a:spcPts val="0"/>
              </a:spcBef>
              <a:spcAft>
                <a:spcPts val="0"/>
              </a:spcAft>
              <a:buClr>
                <a:schemeClr val="lt2"/>
              </a:buClr>
              <a:buSzPts val="1000"/>
              <a:buFont typeface="Ubuntu Light"/>
              <a:buChar char="■"/>
              <a:defRPr b="0" i="0" sz="1000" u="none" cap="none" strike="noStrike">
                <a:solidFill>
                  <a:schemeClr val="lt2"/>
                </a:solidFill>
                <a:latin typeface="Ubuntu Light"/>
                <a:ea typeface="Ubuntu Light"/>
                <a:cs typeface="Ubuntu Light"/>
                <a:sym typeface="Ubuntu Light"/>
              </a:defRPr>
            </a:lvl9pPr>
          </a:lstStyle>
          <a:p/>
        </p:txBody>
      </p:sp>
      <p:sp>
        <p:nvSpPr>
          <p:cNvPr id="8" name="Google Shape;8;p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0"/>
          <p:cNvSpPr txBox="1"/>
          <p:nvPr>
            <p:ph type="ctrTitle"/>
          </p:nvPr>
        </p:nvSpPr>
        <p:spPr>
          <a:xfrm>
            <a:off x="1610650" y="1856275"/>
            <a:ext cx="6157800" cy="875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sz="2400">
                <a:latin typeface="Gothic A1"/>
                <a:ea typeface="Gothic A1"/>
                <a:cs typeface="Gothic A1"/>
                <a:sym typeface="Gothic A1"/>
              </a:rPr>
              <a:t>분류를 위한 차등 프라이버시 보호 연합학습</a:t>
            </a:r>
            <a:endParaRPr i="1" sz="2400">
              <a:latin typeface="Gothic A1"/>
              <a:ea typeface="Gothic A1"/>
              <a:cs typeface="Gothic A1"/>
              <a:sym typeface="Gothic A1"/>
            </a:endParaRPr>
          </a:p>
        </p:txBody>
      </p:sp>
      <p:sp>
        <p:nvSpPr>
          <p:cNvPr id="242" name="Google Shape;242;p30"/>
          <p:cNvSpPr txBox="1"/>
          <p:nvPr/>
        </p:nvSpPr>
        <p:spPr>
          <a:xfrm>
            <a:off x="1548675" y="1197775"/>
            <a:ext cx="4643700" cy="6585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800"/>
              <a:buFont typeface="Arial"/>
              <a:buNone/>
            </a:pPr>
            <a:r>
              <a:rPr b="0" i="0" lang="es" sz="1800" u="none" cap="none" strike="noStrike">
                <a:solidFill>
                  <a:schemeClr val="dk1"/>
                </a:solidFill>
                <a:latin typeface="Gothic A1 Medium"/>
                <a:ea typeface="Gothic A1 Medium"/>
                <a:cs typeface="Gothic A1 Medium"/>
                <a:sym typeface="Gothic A1 Medium"/>
              </a:rPr>
              <a:t>2021년도 KICS 동계종합학술발표회</a:t>
            </a:r>
            <a:endParaRPr b="0" i="0" sz="1800" u="none" cap="none" strike="noStrike">
              <a:solidFill>
                <a:schemeClr val="dk1"/>
              </a:solidFill>
              <a:latin typeface="Gothic A1 Medium"/>
              <a:ea typeface="Gothic A1 Medium"/>
              <a:cs typeface="Gothic A1 Medium"/>
              <a:sym typeface="Gothic A1 Medium"/>
            </a:endParaRPr>
          </a:p>
        </p:txBody>
      </p:sp>
      <p:sp>
        <p:nvSpPr>
          <p:cNvPr id="243" name="Google Shape;243;p30"/>
          <p:cNvSpPr txBox="1"/>
          <p:nvPr/>
        </p:nvSpPr>
        <p:spPr>
          <a:xfrm>
            <a:off x="4476850" y="3458950"/>
            <a:ext cx="3291600" cy="1132200"/>
          </a:xfrm>
          <a:prstGeom prst="rect">
            <a:avLst/>
          </a:prstGeom>
          <a:noFill/>
          <a:ln>
            <a:noFill/>
          </a:ln>
        </p:spPr>
        <p:txBody>
          <a:bodyPr anchorCtr="0" anchor="ctr" bIns="91425" lIns="91425" spcFirstLastPara="1" rIns="91425" wrap="square" tIns="91425">
            <a:noAutofit/>
          </a:bodyPr>
          <a:lstStyle/>
          <a:p>
            <a:pPr indent="0" lvl="0" marL="0" marR="0" rtl="0" algn="r">
              <a:lnSpc>
                <a:spcPct val="115000"/>
              </a:lnSpc>
              <a:spcBef>
                <a:spcPts val="0"/>
              </a:spcBef>
              <a:spcAft>
                <a:spcPts val="0"/>
              </a:spcAft>
              <a:buClr>
                <a:srgbClr val="000000"/>
              </a:buClr>
              <a:buSzPts val="1500"/>
              <a:buFont typeface="Arial"/>
              <a:buNone/>
            </a:pPr>
            <a:r>
              <a:rPr b="0" i="0" lang="es" sz="1500" u="none" cap="none" strike="noStrike">
                <a:solidFill>
                  <a:schemeClr val="dk1"/>
                </a:solidFill>
                <a:latin typeface="Gothic A1"/>
                <a:ea typeface="Gothic A1"/>
                <a:cs typeface="Gothic A1"/>
                <a:sym typeface="Gothic A1"/>
              </a:rPr>
              <a:t>충남대학교 </a:t>
            </a:r>
            <a:endParaRPr b="0" i="0" sz="1500" u="none" cap="none" strike="noStrike">
              <a:solidFill>
                <a:schemeClr val="dk1"/>
              </a:solidFill>
              <a:latin typeface="Gothic A1"/>
              <a:ea typeface="Gothic A1"/>
              <a:cs typeface="Gothic A1"/>
              <a:sym typeface="Gothic A1"/>
            </a:endParaRPr>
          </a:p>
          <a:p>
            <a:pPr indent="0" lvl="0" marL="0" marR="0" rtl="0" algn="r">
              <a:lnSpc>
                <a:spcPct val="115000"/>
              </a:lnSpc>
              <a:spcBef>
                <a:spcPts val="0"/>
              </a:spcBef>
              <a:spcAft>
                <a:spcPts val="0"/>
              </a:spcAft>
              <a:buClr>
                <a:srgbClr val="000000"/>
              </a:buClr>
              <a:buSzPts val="1500"/>
              <a:buFont typeface="Arial"/>
              <a:buNone/>
            </a:pPr>
            <a:r>
              <a:rPr b="0" i="0" lang="es" sz="1500" u="none" cap="none" strike="noStrike">
                <a:solidFill>
                  <a:schemeClr val="dk1"/>
                </a:solidFill>
                <a:latin typeface="Gothic A1"/>
                <a:ea typeface="Gothic A1"/>
                <a:cs typeface="Gothic A1"/>
                <a:sym typeface="Gothic A1"/>
              </a:rPr>
              <a:t>조승현</a:t>
            </a:r>
            <a:endParaRPr b="0" i="0" sz="1500" u="none" cap="none" strike="noStrike">
              <a:solidFill>
                <a:schemeClr val="dk1"/>
              </a:solidFill>
              <a:latin typeface="Gothic A1"/>
              <a:ea typeface="Gothic A1"/>
              <a:cs typeface="Gothic A1"/>
              <a:sym typeface="Gothic A1"/>
            </a:endParaRPr>
          </a:p>
        </p:txBody>
      </p:sp>
      <p:sp>
        <p:nvSpPr>
          <p:cNvPr id="244" name="Google Shape;244;p3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9"/>
          <p:cNvSpPr txBox="1"/>
          <p:nvPr>
            <p:ph type="title"/>
          </p:nvPr>
        </p:nvSpPr>
        <p:spPr>
          <a:xfrm>
            <a:off x="2789300" y="596000"/>
            <a:ext cx="34986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연합 학습</a:t>
            </a:r>
            <a:endParaRPr/>
          </a:p>
        </p:txBody>
      </p:sp>
      <p:sp>
        <p:nvSpPr>
          <p:cNvPr id="363" name="Google Shape;363;p39"/>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364" name="Google Shape;364;p39"/>
          <p:cNvSpPr txBox="1"/>
          <p:nvPr/>
        </p:nvSpPr>
        <p:spPr>
          <a:xfrm>
            <a:off x="747750" y="2043675"/>
            <a:ext cx="2846350" cy="146948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3C4043"/>
              </a:solidFill>
              <a:latin typeface="Ubuntu"/>
              <a:ea typeface="Ubuntu"/>
              <a:cs typeface="Ubuntu"/>
              <a:sym typeface="Ubuntu"/>
            </a:endParaRPr>
          </a:p>
          <a:p>
            <a:pPr indent="-304800" lvl="0" marL="457200" marR="0" rtl="0" algn="l">
              <a:lnSpc>
                <a:spcPct val="100000"/>
              </a:lnSpc>
              <a:spcBef>
                <a:spcPts val="0"/>
              </a:spcBef>
              <a:spcAft>
                <a:spcPts val="0"/>
              </a:spcAft>
              <a:buClr>
                <a:srgbClr val="3C4043"/>
              </a:buClr>
              <a:buSzPts val="1200"/>
              <a:buFont typeface="Ubuntu"/>
              <a:buChar char="●"/>
            </a:pPr>
            <a:r>
              <a:rPr b="0" i="0" lang="es" sz="1200" u="none" cap="none" strike="noStrike">
                <a:solidFill>
                  <a:srgbClr val="3C4043"/>
                </a:solidFill>
                <a:latin typeface="Ubuntu"/>
                <a:ea typeface="Ubuntu"/>
                <a:cs typeface="Ubuntu"/>
                <a:sym typeface="Ubuntu"/>
              </a:rPr>
              <a:t>데이터를 모아서 학습하는 방법</a:t>
            </a:r>
            <a:endParaRPr b="0" i="0" sz="1200" u="none" cap="none" strike="noStrike">
              <a:solidFill>
                <a:srgbClr val="3C4043"/>
              </a:solidFill>
              <a:latin typeface="Ubuntu"/>
              <a:ea typeface="Ubuntu"/>
              <a:cs typeface="Ubuntu"/>
              <a:sym typeface="Ubuntu"/>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3C4043"/>
              </a:solidFill>
              <a:latin typeface="Ubuntu"/>
              <a:ea typeface="Ubuntu"/>
              <a:cs typeface="Ubuntu"/>
              <a:sym typeface="Ubuntu"/>
            </a:endParaRPr>
          </a:p>
          <a:p>
            <a:pPr indent="-304800" lvl="0" marL="457200" marR="0" rtl="0" algn="l">
              <a:lnSpc>
                <a:spcPct val="100000"/>
              </a:lnSpc>
              <a:spcBef>
                <a:spcPts val="0"/>
              </a:spcBef>
              <a:spcAft>
                <a:spcPts val="0"/>
              </a:spcAft>
              <a:buClr>
                <a:srgbClr val="3C4043"/>
              </a:buClr>
              <a:buSzPts val="1200"/>
              <a:buFont typeface="Ubuntu"/>
              <a:buChar char="●"/>
            </a:pPr>
            <a:r>
              <a:rPr b="0" i="0" lang="es" sz="1200" u="none" cap="none" strike="noStrike">
                <a:solidFill>
                  <a:srgbClr val="3C4043"/>
                </a:solidFill>
                <a:latin typeface="Ubuntu"/>
                <a:ea typeface="Ubuntu"/>
                <a:cs typeface="Ubuntu"/>
                <a:sym typeface="Ubuntu"/>
              </a:rPr>
              <a:t>민감한 개인 정보의 이동</a:t>
            </a:r>
            <a:br>
              <a:rPr b="0" i="0" lang="es" sz="1200" u="none" cap="none" strike="noStrike">
                <a:solidFill>
                  <a:srgbClr val="3C4043"/>
                </a:solidFill>
                <a:latin typeface="Ubuntu"/>
                <a:ea typeface="Ubuntu"/>
                <a:cs typeface="Ubuntu"/>
                <a:sym typeface="Ubuntu"/>
              </a:rPr>
            </a:br>
            <a:endParaRPr b="0" i="0" sz="1200" u="none" cap="none" strike="noStrike">
              <a:solidFill>
                <a:srgbClr val="3C4043"/>
              </a:solidFill>
              <a:latin typeface="Ubuntu"/>
              <a:ea typeface="Ubuntu"/>
              <a:cs typeface="Ubuntu"/>
              <a:sym typeface="Ubuntu"/>
            </a:endParaRPr>
          </a:p>
          <a:p>
            <a:pPr indent="-304800" lvl="0" marL="457200" marR="0" rtl="0" algn="l">
              <a:lnSpc>
                <a:spcPct val="100000"/>
              </a:lnSpc>
              <a:spcBef>
                <a:spcPts val="0"/>
              </a:spcBef>
              <a:spcAft>
                <a:spcPts val="0"/>
              </a:spcAft>
              <a:buClr>
                <a:srgbClr val="3C4043"/>
              </a:buClr>
              <a:buSzPts val="1200"/>
              <a:buFont typeface="Ubuntu"/>
              <a:buChar char="●"/>
            </a:pPr>
            <a:r>
              <a:rPr b="0" i="0" lang="es" sz="1200" u="none" cap="none" strike="noStrike">
                <a:solidFill>
                  <a:srgbClr val="3C4043"/>
                </a:solidFill>
                <a:latin typeface="Ubuntu"/>
                <a:ea typeface="Ubuntu"/>
                <a:cs typeface="Ubuntu"/>
                <a:sym typeface="Ubuntu"/>
              </a:rPr>
              <a:t>개인 정보 침해 우려</a:t>
            </a:r>
            <a:endParaRPr b="0" i="0" sz="1200" u="none" cap="none" strike="noStrike">
              <a:solidFill>
                <a:srgbClr val="3C4043"/>
              </a:solidFill>
              <a:latin typeface="Ubuntu"/>
              <a:ea typeface="Ubuntu"/>
              <a:cs typeface="Ubuntu"/>
              <a:sym typeface="Ubuntu"/>
            </a:endParaRPr>
          </a:p>
        </p:txBody>
      </p:sp>
      <p:sp>
        <p:nvSpPr>
          <p:cNvPr id="365" name="Google Shape;365;p39"/>
          <p:cNvSpPr/>
          <p:nvPr/>
        </p:nvSpPr>
        <p:spPr>
          <a:xfrm>
            <a:off x="4205073" y="2510558"/>
            <a:ext cx="667054" cy="593785"/>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6" name="Google Shape;366;p39"/>
          <p:cNvPicPr preferRelativeResize="0"/>
          <p:nvPr/>
        </p:nvPicPr>
        <p:blipFill rotWithShape="1">
          <a:blip r:embed="rId3">
            <a:alphaModFix/>
          </a:blip>
          <a:srcRect b="0" l="0" r="0" t="0"/>
          <a:stretch/>
        </p:blipFill>
        <p:spPr>
          <a:xfrm>
            <a:off x="5260624" y="2043675"/>
            <a:ext cx="2846351" cy="1323351"/>
          </a:xfrm>
          <a:prstGeom prst="rect">
            <a:avLst/>
          </a:prstGeom>
          <a:noFill/>
          <a:ln>
            <a:noFill/>
          </a:ln>
        </p:spPr>
      </p:pic>
      <p:sp>
        <p:nvSpPr>
          <p:cNvPr id="367" name="Google Shape;367;p39"/>
          <p:cNvSpPr txBox="1"/>
          <p:nvPr/>
        </p:nvSpPr>
        <p:spPr>
          <a:xfrm>
            <a:off x="6087525" y="1598150"/>
            <a:ext cx="873600" cy="35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s" sz="1200" u="none" cap="none" strike="noStrike">
                <a:solidFill>
                  <a:srgbClr val="FF6B65"/>
                </a:solidFill>
                <a:latin typeface="Ubuntu"/>
                <a:ea typeface="Ubuntu"/>
                <a:cs typeface="Ubuntu"/>
                <a:sym typeface="Ubuntu"/>
              </a:rPr>
              <a:t>연합학습</a:t>
            </a:r>
            <a:endParaRPr b="0" i="0" sz="1200" u="none" cap="none" strike="noStrike">
              <a:solidFill>
                <a:srgbClr val="FF6B65"/>
              </a:solidFill>
              <a:latin typeface="Ubuntu"/>
              <a:ea typeface="Ubuntu"/>
              <a:cs typeface="Ubuntu"/>
              <a:sym typeface="Ubuntu"/>
            </a:endParaRPr>
          </a:p>
        </p:txBody>
      </p:sp>
      <p:sp>
        <p:nvSpPr>
          <p:cNvPr id="368" name="Google Shape;368;p39"/>
          <p:cNvSpPr/>
          <p:nvPr/>
        </p:nvSpPr>
        <p:spPr>
          <a:xfrm>
            <a:off x="1390425" y="1585550"/>
            <a:ext cx="1584900" cy="2799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기존 방식의 한계</a:t>
            </a:r>
            <a:endParaRPr b="0" i="0" sz="1400" u="none" cap="none" strike="noStrike">
              <a:solidFill>
                <a:srgbClr val="FFFFFF"/>
              </a:solidFill>
              <a:latin typeface="Arial"/>
              <a:ea typeface="Arial"/>
              <a:cs typeface="Arial"/>
              <a:sym typeface="Arial"/>
            </a:endParaRPr>
          </a:p>
        </p:txBody>
      </p:sp>
      <p:sp>
        <p:nvSpPr>
          <p:cNvPr id="369" name="Google Shape;369;p39"/>
          <p:cNvSpPr txBox="1"/>
          <p:nvPr/>
        </p:nvSpPr>
        <p:spPr>
          <a:xfrm>
            <a:off x="5260624" y="3444202"/>
            <a:ext cx="3409100" cy="1147800"/>
          </a:xfrm>
          <a:prstGeom prst="rect">
            <a:avLst/>
          </a:prstGeom>
          <a:noFill/>
          <a:ln>
            <a:noFill/>
          </a:ln>
        </p:spPr>
        <p:txBody>
          <a:bodyPr anchorCtr="0" anchor="t" bIns="91425" lIns="91425" spcFirstLastPara="1" rIns="91425" wrap="square" tIns="91425">
            <a:noAutofit/>
          </a:bodyPr>
          <a:lstStyle/>
          <a:p>
            <a:pPr indent="-171450" lvl="0" marL="171450" marR="0" rtl="0" algn="l">
              <a:lnSpc>
                <a:spcPct val="100000"/>
              </a:lnSpc>
              <a:spcBef>
                <a:spcPts val="0"/>
              </a:spcBef>
              <a:spcAft>
                <a:spcPts val="0"/>
              </a:spcAft>
              <a:buClr>
                <a:srgbClr val="000000"/>
              </a:buClr>
              <a:buSzPts val="1200"/>
              <a:buFont typeface="Arial"/>
              <a:buChar char="•"/>
            </a:pPr>
            <a:r>
              <a:rPr b="1" i="0" lang="es" sz="1200" u="none" cap="none" strike="noStrike">
                <a:solidFill>
                  <a:srgbClr val="3C4043"/>
                </a:solidFill>
                <a:latin typeface="Ubuntu"/>
                <a:ea typeface="Ubuntu"/>
                <a:cs typeface="Ubuntu"/>
                <a:sym typeface="Ubuntu"/>
              </a:rPr>
              <a:t>Google</a:t>
            </a:r>
            <a:r>
              <a:rPr b="0" i="0" lang="es" sz="1200" u="none" cap="none" strike="noStrike">
                <a:solidFill>
                  <a:srgbClr val="3C4043"/>
                </a:solidFill>
                <a:latin typeface="Ubuntu"/>
                <a:ea typeface="Ubuntu"/>
                <a:cs typeface="Ubuntu"/>
                <a:sym typeface="Ubuntu"/>
              </a:rPr>
              <a:t>에서 개발한 연합학습</a:t>
            </a:r>
            <a:endParaRPr/>
          </a:p>
          <a:p>
            <a:pPr indent="-95250" lvl="0" marL="17145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3C4043"/>
              </a:solidFill>
              <a:latin typeface="Ubuntu"/>
              <a:ea typeface="Ubuntu"/>
              <a:cs typeface="Ubuntu"/>
              <a:sym typeface="Ubuntu"/>
            </a:endParaRPr>
          </a:p>
          <a:p>
            <a:pPr indent="-171450" lvl="0" marL="171450" marR="0" rtl="0" algn="l">
              <a:lnSpc>
                <a:spcPct val="100000"/>
              </a:lnSpc>
              <a:spcBef>
                <a:spcPts val="0"/>
              </a:spcBef>
              <a:spcAft>
                <a:spcPts val="0"/>
              </a:spcAft>
              <a:buClr>
                <a:srgbClr val="000000"/>
              </a:buClr>
              <a:buSzPts val="1200"/>
              <a:buFont typeface="Arial"/>
              <a:buChar char="•"/>
            </a:pPr>
            <a:r>
              <a:rPr b="0" i="0" lang="es" sz="1200" u="none" cap="none" strike="noStrike">
                <a:solidFill>
                  <a:srgbClr val="3C4043"/>
                </a:solidFill>
                <a:latin typeface="Ubuntu"/>
                <a:ea typeface="Ubuntu"/>
                <a:cs typeface="Ubuntu"/>
                <a:sym typeface="Ubuntu"/>
              </a:rPr>
              <a:t>데이터 대신 각 기기에서 학습한 모델 또는 가중치를 중앙에서 취합하는 방식으로 분산 학습을 수행하고 정보 유출을 막음</a:t>
            </a:r>
            <a:endParaRPr b="0" i="0" sz="1200" u="none" cap="none" strike="noStrike">
              <a:solidFill>
                <a:srgbClr val="3C4043"/>
              </a:solidFill>
              <a:latin typeface="Ubuntu"/>
              <a:ea typeface="Ubuntu"/>
              <a:cs typeface="Ubuntu"/>
              <a:sym typeface="Ubuntu"/>
            </a:endParaRPr>
          </a:p>
        </p:txBody>
      </p:sp>
      <p:sp>
        <p:nvSpPr>
          <p:cNvPr id="370" name="Google Shape;370;p39"/>
          <p:cNvSpPr/>
          <p:nvPr/>
        </p:nvSpPr>
        <p:spPr>
          <a:xfrm>
            <a:off x="5816375" y="1585550"/>
            <a:ext cx="1747800" cy="279900"/>
          </a:xfrm>
          <a:prstGeom prst="roundRect">
            <a:avLst>
              <a:gd fmla="val 16667" name="adj"/>
            </a:avLst>
          </a:prstGeom>
          <a:solidFill>
            <a:srgbClr val="F6464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연합학습</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0"/>
          <p:cNvSpPr txBox="1"/>
          <p:nvPr>
            <p:ph type="title"/>
          </p:nvPr>
        </p:nvSpPr>
        <p:spPr>
          <a:xfrm>
            <a:off x="0" y="216225"/>
            <a:ext cx="9144000" cy="913800"/>
          </a:xfrm>
          <a:prstGeom prst="rect">
            <a:avLst/>
          </a:prstGeom>
          <a:noFill/>
          <a:ln>
            <a:noFill/>
          </a:ln>
        </p:spPr>
        <p:txBody>
          <a:bodyPr anchorCtr="0" anchor="b" bIns="91425" lIns="91425" spcFirstLastPara="1" rIns="91425" wrap="square" tIns="91425">
            <a:noAutofit/>
          </a:bodyPr>
          <a:lstStyle/>
          <a:p>
            <a:pPr indent="457200" lvl="0" marL="1371600" rtl="0" algn="l">
              <a:lnSpc>
                <a:spcPct val="100000"/>
              </a:lnSpc>
              <a:spcBef>
                <a:spcPts val="0"/>
              </a:spcBef>
              <a:spcAft>
                <a:spcPts val="0"/>
              </a:spcAft>
              <a:buSzPts val="2200"/>
              <a:buNone/>
            </a:pPr>
            <a:r>
              <a:rPr lang="es"/>
              <a:t>         차등 프라이버시 보호 연합 학습</a:t>
            </a:r>
            <a:endParaRPr/>
          </a:p>
        </p:txBody>
      </p:sp>
      <p:sp>
        <p:nvSpPr>
          <p:cNvPr id="376" name="Google Shape;376;p40"/>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t>‹#›</a:t>
            </a:fld>
            <a:endParaRPr/>
          </a:p>
        </p:txBody>
      </p:sp>
      <p:sp>
        <p:nvSpPr>
          <p:cNvPr id="377" name="Google Shape;377;p40"/>
          <p:cNvSpPr/>
          <p:nvPr/>
        </p:nvSpPr>
        <p:spPr>
          <a:xfrm>
            <a:off x="896147" y="1643920"/>
            <a:ext cx="2965800" cy="2157600"/>
          </a:xfrm>
          <a:prstGeom prst="ellipse">
            <a:avLst/>
          </a:prstGeom>
          <a:noFill/>
          <a:ln cap="flat" cmpd="sng" w="9525">
            <a:solidFill>
              <a:srgbClr val="595959"/>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40"/>
          <p:cNvSpPr/>
          <p:nvPr/>
        </p:nvSpPr>
        <p:spPr>
          <a:xfrm>
            <a:off x="1999075" y="1395275"/>
            <a:ext cx="895800" cy="665975"/>
          </a:xfrm>
          <a:prstGeom prst="flowChartMagneticDisk">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Device1</a:t>
            </a:r>
            <a:endParaRPr b="0" i="0" sz="1400" u="none" cap="none" strike="noStrike">
              <a:solidFill>
                <a:srgbClr val="000000"/>
              </a:solidFill>
              <a:latin typeface="Arial"/>
              <a:ea typeface="Arial"/>
              <a:cs typeface="Arial"/>
              <a:sym typeface="Arial"/>
            </a:endParaRPr>
          </a:p>
        </p:txBody>
      </p:sp>
      <p:sp>
        <p:nvSpPr>
          <p:cNvPr id="379" name="Google Shape;379;p40"/>
          <p:cNvSpPr/>
          <p:nvPr/>
        </p:nvSpPr>
        <p:spPr>
          <a:xfrm>
            <a:off x="820815" y="3118950"/>
            <a:ext cx="895800" cy="665975"/>
          </a:xfrm>
          <a:prstGeom prst="flowChartMagneticDisk">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Device2</a:t>
            </a:r>
            <a:endParaRPr b="0" i="0" sz="1400" u="none" cap="none" strike="noStrike">
              <a:solidFill>
                <a:srgbClr val="000000"/>
              </a:solidFill>
              <a:latin typeface="Arial"/>
              <a:ea typeface="Arial"/>
              <a:cs typeface="Arial"/>
              <a:sym typeface="Arial"/>
            </a:endParaRPr>
          </a:p>
        </p:txBody>
      </p:sp>
      <p:sp>
        <p:nvSpPr>
          <p:cNvPr id="380" name="Google Shape;380;p40"/>
          <p:cNvSpPr/>
          <p:nvPr/>
        </p:nvSpPr>
        <p:spPr>
          <a:xfrm>
            <a:off x="3038225" y="3135475"/>
            <a:ext cx="895800" cy="665950"/>
          </a:xfrm>
          <a:prstGeom prst="flowChartMagneticDisk">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Device3</a:t>
            </a:r>
            <a:endParaRPr b="0" i="0" sz="1400" u="none" cap="none" strike="noStrike">
              <a:solidFill>
                <a:srgbClr val="000000"/>
              </a:solidFill>
              <a:latin typeface="Arial"/>
              <a:ea typeface="Arial"/>
              <a:cs typeface="Arial"/>
              <a:sym typeface="Arial"/>
            </a:endParaRPr>
          </a:p>
        </p:txBody>
      </p:sp>
      <p:pic>
        <p:nvPicPr>
          <p:cNvPr id="381" name="Google Shape;381;p40"/>
          <p:cNvPicPr preferRelativeResize="0"/>
          <p:nvPr/>
        </p:nvPicPr>
        <p:blipFill rotWithShape="1">
          <a:blip r:embed="rId3">
            <a:alphaModFix/>
          </a:blip>
          <a:srcRect b="0" l="0" r="0" t="0"/>
          <a:stretch/>
        </p:blipFill>
        <p:spPr>
          <a:xfrm>
            <a:off x="1822993" y="2422607"/>
            <a:ext cx="1070795" cy="665972"/>
          </a:xfrm>
          <a:prstGeom prst="rect">
            <a:avLst/>
          </a:prstGeom>
          <a:noFill/>
          <a:ln>
            <a:noFill/>
          </a:ln>
        </p:spPr>
      </p:pic>
      <p:sp>
        <p:nvSpPr>
          <p:cNvPr id="382" name="Google Shape;382;p40"/>
          <p:cNvSpPr/>
          <p:nvPr/>
        </p:nvSpPr>
        <p:spPr>
          <a:xfrm>
            <a:off x="2084972" y="2730419"/>
            <a:ext cx="139200" cy="123000"/>
          </a:xfrm>
          <a:prstGeom prst="ellipse">
            <a:avLst/>
          </a:prstGeom>
          <a:solidFill>
            <a:srgbClr val="EAD1D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40"/>
          <p:cNvSpPr/>
          <p:nvPr/>
        </p:nvSpPr>
        <p:spPr>
          <a:xfrm>
            <a:off x="2520847" y="2155550"/>
            <a:ext cx="139200" cy="123000"/>
          </a:xfrm>
          <a:prstGeom prst="ellipse">
            <a:avLst/>
          </a:prstGeom>
          <a:solidFill>
            <a:srgbClr val="EAD1D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40"/>
          <p:cNvSpPr/>
          <p:nvPr/>
        </p:nvSpPr>
        <p:spPr>
          <a:xfrm>
            <a:off x="2518009" y="2717487"/>
            <a:ext cx="139200" cy="123000"/>
          </a:xfrm>
          <a:prstGeom prst="triangle">
            <a:avLst>
              <a:gd fmla="val 50000" name="adj"/>
            </a:avLst>
          </a:prstGeom>
          <a:solidFill>
            <a:srgbClr val="F9CB9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40"/>
          <p:cNvSpPr/>
          <p:nvPr/>
        </p:nvSpPr>
        <p:spPr>
          <a:xfrm>
            <a:off x="1547989" y="2718317"/>
            <a:ext cx="139200" cy="123000"/>
          </a:xfrm>
          <a:prstGeom prst="triangle">
            <a:avLst>
              <a:gd fmla="val 50000" name="adj"/>
            </a:avLst>
          </a:prstGeom>
          <a:solidFill>
            <a:srgbClr val="F9CB9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40"/>
          <p:cNvSpPr/>
          <p:nvPr/>
        </p:nvSpPr>
        <p:spPr>
          <a:xfrm>
            <a:off x="2301490" y="2730419"/>
            <a:ext cx="139200" cy="123000"/>
          </a:xfrm>
          <a:prstGeom prst="rect">
            <a:avLst/>
          </a:prstGeom>
          <a:solidFill>
            <a:srgbClr val="8E7CC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0"/>
          <p:cNvSpPr/>
          <p:nvPr/>
        </p:nvSpPr>
        <p:spPr>
          <a:xfrm>
            <a:off x="2995314" y="2896137"/>
            <a:ext cx="139200" cy="123000"/>
          </a:xfrm>
          <a:prstGeom prst="rect">
            <a:avLst/>
          </a:prstGeom>
          <a:solidFill>
            <a:srgbClr val="8E7CC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8" name="Google Shape;388;p40"/>
          <p:cNvCxnSpPr>
            <a:stCxn id="381" idx="2"/>
            <a:endCxn id="389" idx="0"/>
          </p:cNvCxnSpPr>
          <p:nvPr/>
        </p:nvCxnSpPr>
        <p:spPr>
          <a:xfrm>
            <a:off x="2358390" y="3088579"/>
            <a:ext cx="20700" cy="857400"/>
          </a:xfrm>
          <a:prstGeom prst="straightConnector1">
            <a:avLst/>
          </a:prstGeom>
          <a:noFill/>
          <a:ln cap="flat" cmpd="sng" w="9525">
            <a:solidFill>
              <a:srgbClr val="595959"/>
            </a:solidFill>
            <a:prstDash val="dot"/>
            <a:round/>
            <a:headEnd len="sm" w="sm" type="none"/>
            <a:tailEnd len="med" w="med" type="triangle"/>
          </a:ln>
        </p:spPr>
      </p:cxnSp>
      <p:sp>
        <p:nvSpPr>
          <p:cNvPr id="390" name="Google Shape;390;p40"/>
          <p:cNvSpPr txBox="1"/>
          <p:nvPr/>
        </p:nvSpPr>
        <p:spPr>
          <a:xfrm>
            <a:off x="2694748" y="1996691"/>
            <a:ext cx="895800" cy="398274"/>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E06666"/>
                </a:solidFill>
                <a:latin typeface="Arial"/>
                <a:ea typeface="Arial"/>
                <a:cs typeface="Arial"/>
                <a:sym typeface="Arial"/>
              </a:rPr>
              <a:t>w</a:t>
            </a:r>
            <a:r>
              <a:rPr b="1" i="0" lang="es" sz="1000" u="none" cap="none" strike="noStrike">
                <a:solidFill>
                  <a:srgbClr val="E06666"/>
                </a:solidFill>
                <a:latin typeface="Arial"/>
                <a:ea typeface="Arial"/>
                <a:cs typeface="Arial"/>
                <a:sym typeface="Arial"/>
              </a:rPr>
              <a:t>1 </a:t>
            </a:r>
            <a:r>
              <a:rPr b="1" i="0" lang="es" sz="1400" u="none" cap="none" strike="noStrike">
                <a:solidFill>
                  <a:srgbClr val="E06666"/>
                </a:solidFill>
                <a:latin typeface="Arial"/>
                <a:ea typeface="Arial"/>
                <a:cs typeface="Arial"/>
                <a:sym typeface="Arial"/>
              </a:rPr>
              <a:t>+</a:t>
            </a:r>
            <a:r>
              <a:rPr b="0" i="0" lang="es" sz="1400" u="none" cap="none" strike="noStrike">
                <a:solidFill>
                  <a:srgbClr val="E06666"/>
                </a:solidFill>
                <a:latin typeface="Arial"/>
                <a:ea typeface="Arial"/>
                <a:cs typeface="Arial"/>
                <a:sym typeface="Arial"/>
              </a:rPr>
              <a:t>ŋ</a:t>
            </a:r>
            <a:r>
              <a:rPr b="1" i="0" lang="es" sz="1000" u="none" cap="none" strike="noStrike">
                <a:solidFill>
                  <a:srgbClr val="E06666"/>
                </a:solidFill>
                <a:latin typeface="Arial"/>
                <a:ea typeface="Arial"/>
                <a:cs typeface="Arial"/>
                <a:sym typeface="Arial"/>
              </a:rPr>
              <a:t>1</a:t>
            </a:r>
            <a:endParaRPr b="1" i="0" sz="1000" u="none" cap="none" strike="noStrike">
              <a:solidFill>
                <a:srgbClr val="E06666"/>
              </a:solidFill>
              <a:latin typeface="Arial"/>
              <a:ea typeface="Arial"/>
              <a:cs typeface="Arial"/>
              <a:sym typeface="Arial"/>
            </a:endParaRPr>
          </a:p>
        </p:txBody>
      </p:sp>
      <p:sp>
        <p:nvSpPr>
          <p:cNvPr id="391" name="Google Shape;391;p40"/>
          <p:cNvSpPr txBox="1"/>
          <p:nvPr/>
        </p:nvSpPr>
        <p:spPr>
          <a:xfrm>
            <a:off x="896147" y="2574224"/>
            <a:ext cx="831600" cy="36273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E06666"/>
                </a:solidFill>
                <a:latin typeface="Arial"/>
                <a:ea typeface="Arial"/>
                <a:cs typeface="Arial"/>
                <a:sym typeface="Arial"/>
              </a:rPr>
              <a:t>w</a:t>
            </a:r>
            <a:r>
              <a:rPr b="1" i="0" lang="es" sz="1000" u="none" cap="none" strike="noStrike">
                <a:solidFill>
                  <a:srgbClr val="E06666"/>
                </a:solidFill>
                <a:latin typeface="Arial"/>
                <a:ea typeface="Arial"/>
                <a:cs typeface="Arial"/>
                <a:sym typeface="Arial"/>
              </a:rPr>
              <a:t>2 </a:t>
            </a:r>
            <a:r>
              <a:rPr b="1" i="0" lang="es" sz="1400" u="none" cap="none" strike="noStrike">
                <a:solidFill>
                  <a:srgbClr val="E06666"/>
                </a:solidFill>
                <a:latin typeface="Arial"/>
                <a:ea typeface="Arial"/>
                <a:cs typeface="Arial"/>
                <a:sym typeface="Arial"/>
              </a:rPr>
              <a:t>+</a:t>
            </a:r>
            <a:r>
              <a:rPr b="0" i="0" lang="es" sz="1400" u="none" cap="none" strike="noStrike">
                <a:solidFill>
                  <a:srgbClr val="E06666"/>
                </a:solidFill>
                <a:latin typeface="Arial"/>
                <a:ea typeface="Arial"/>
                <a:cs typeface="Arial"/>
                <a:sym typeface="Arial"/>
              </a:rPr>
              <a:t>ŋ</a:t>
            </a:r>
            <a:r>
              <a:rPr b="1" i="0" lang="es" sz="1000" u="none" cap="none" strike="noStrike">
                <a:solidFill>
                  <a:srgbClr val="E06666"/>
                </a:solidFill>
                <a:latin typeface="Arial"/>
                <a:ea typeface="Arial"/>
                <a:cs typeface="Arial"/>
                <a:sym typeface="Arial"/>
              </a:rPr>
              <a:t>2</a:t>
            </a:r>
            <a:endParaRPr b="1" i="0" sz="300" u="none" cap="none" strike="noStrike">
              <a:solidFill>
                <a:srgbClr val="E06666"/>
              </a:solidFill>
              <a:latin typeface="Arial"/>
              <a:ea typeface="Arial"/>
              <a:cs typeface="Arial"/>
              <a:sym typeface="Arial"/>
            </a:endParaRPr>
          </a:p>
        </p:txBody>
      </p:sp>
      <p:sp>
        <p:nvSpPr>
          <p:cNvPr id="392" name="Google Shape;392;p40"/>
          <p:cNvSpPr txBox="1"/>
          <p:nvPr/>
        </p:nvSpPr>
        <p:spPr>
          <a:xfrm>
            <a:off x="3136308" y="2721925"/>
            <a:ext cx="895800" cy="376317"/>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E06666"/>
                </a:solidFill>
                <a:latin typeface="Arial"/>
                <a:ea typeface="Arial"/>
                <a:cs typeface="Arial"/>
                <a:sym typeface="Arial"/>
              </a:rPr>
              <a:t>w</a:t>
            </a:r>
            <a:r>
              <a:rPr b="1" i="0" lang="es" sz="1000" u="none" cap="none" strike="noStrike">
                <a:solidFill>
                  <a:srgbClr val="E06666"/>
                </a:solidFill>
                <a:latin typeface="Arial"/>
                <a:ea typeface="Arial"/>
                <a:cs typeface="Arial"/>
                <a:sym typeface="Arial"/>
              </a:rPr>
              <a:t>3 </a:t>
            </a:r>
            <a:r>
              <a:rPr b="1" i="0" lang="es" sz="1400" u="none" cap="none" strike="noStrike">
                <a:solidFill>
                  <a:srgbClr val="E06666"/>
                </a:solidFill>
                <a:latin typeface="Arial"/>
                <a:ea typeface="Arial"/>
                <a:cs typeface="Arial"/>
                <a:sym typeface="Arial"/>
              </a:rPr>
              <a:t>+</a:t>
            </a:r>
            <a:r>
              <a:rPr b="0" i="0" lang="es" sz="1400" u="none" cap="none" strike="noStrike">
                <a:solidFill>
                  <a:srgbClr val="E06666"/>
                </a:solidFill>
                <a:latin typeface="Arial"/>
                <a:ea typeface="Arial"/>
                <a:cs typeface="Arial"/>
                <a:sym typeface="Arial"/>
              </a:rPr>
              <a:t>ŋ</a:t>
            </a:r>
            <a:r>
              <a:rPr b="1" i="0" lang="es" sz="1000" u="none" cap="none" strike="noStrike">
                <a:solidFill>
                  <a:srgbClr val="E06666"/>
                </a:solidFill>
                <a:latin typeface="Arial"/>
                <a:ea typeface="Arial"/>
                <a:cs typeface="Arial"/>
                <a:sym typeface="Arial"/>
              </a:rPr>
              <a:t>3</a:t>
            </a:r>
            <a:endParaRPr b="1" i="0" sz="300" u="none" cap="none" strike="noStrike">
              <a:solidFill>
                <a:srgbClr val="E06666"/>
              </a:solidFill>
              <a:latin typeface="Arial"/>
              <a:ea typeface="Arial"/>
              <a:cs typeface="Arial"/>
              <a:sym typeface="Arial"/>
            </a:endParaRPr>
          </a:p>
        </p:txBody>
      </p:sp>
      <p:sp>
        <p:nvSpPr>
          <p:cNvPr id="389" name="Google Shape;389;p40"/>
          <p:cNvSpPr txBox="1"/>
          <p:nvPr/>
        </p:nvSpPr>
        <p:spPr>
          <a:xfrm>
            <a:off x="704297" y="3946006"/>
            <a:ext cx="3349500" cy="5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1" i="0" lang="es" sz="1700" u="none" cap="none" strike="noStrike">
                <a:solidFill>
                  <a:srgbClr val="E06666"/>
                </a:solidFill>
                <a:latin typeface="Arial"/>
                <a:ea typeface="Arial"/>
                <a:cs typeface="Arial"/>
                <a:sym typeface="Arial"/>
              </a:rPr>
              <a:t>w</a:t>
            </a:r>
            <a:r>
              <a:rPr b="1" i="0" lang="es" sz="1100" u="none" cap="none" strike="noStrike">
                <a:solidFill>
                  <a:srgbClr val="E06666"/>
                </a:solidFill>
                <a:latin typeface="Arial"/>
                <a:ea typeface="Arial"/>
                <a:cs typeface="Arial"/>
                <a:sym typeface="Arial"/>
              </a:rPr>
              <a:t>new</a:t>
            </a:r>
            <a:r>
              <a:rPr b="1" i="0" lang="es" sz="1700" u="none" cap="none" strike="noStrike">
                <a:solidFill>
                  <a:srgbClr val="E06666"/>
                </a:solidFill>
                <a:latin typeface="Arial"/>
                <a:ea typeface="Arial"/>
                <a:cs typeface="Arial"/>
                <a:sym typeface="Arial"/>
              </a:rPr>
              <a:t> =(w</a:t>
            </a:r>
            <a:r>
              <a:rPr b="1" i="0" lang="es" sz="1100" u="none" cap="none" strike="noStrike">
                <a:solidFill>
                  <a:srgbClr val="E06666"/>
                </a:solidFill>
                <a:latin typeface="Arial"/>
                <a:ea typeface="Arial"/>
                <a:cs typeface="Arial"/>
                <a:sym typeface="Arial"/>
              </a:rPr>
              <a:t>1 </a:t>
            </a:r>
            <a:r>
              <a:rPr b="1" i="0" lang="es" sz="1700" u="none" cap="none" strike="noStrike">
                <a:solidFill>
                  <a:srgbClr val="E06666"/>
                </a:solidFill>
                <a:latin typeface="Arial"/>
                <a:ea typeface="Arial"/>
                <a:cs typeface="Arial"/>
                <a:sym typeface="Arial"/>
              </a:rPr>
              <a:t>+</a:t>
            </a:r>
            <a:r>
              <a:rPr b="0" i="0" lang="es" sz="1700" u="none" cap="none" strike="noStrike">
                <a:solidFill>
                  <a:srgbClr val="E06666"/>
                </a:solidFill>
                <a:latin typeface="Arial"/>
                <a:ea typeface="Arial"/>
                <a:cs typeface="Arial"/>
                <a:sym typeface="Arial"/>
              </a:rPr>
              <a:t>ŋ</a:t>
            </a:r>
            <a:r>
              <a:rPr b="1" i="0" lang="es" sz="1100" u="none" cap="none" strike="noStrike">
                <a:solidFill>
                  <a:srgbClr val="E06666"/>
                </a:solidFill>
                <a:latin typeface="Arial"/>
                <a:ea typeface="Arial"/>
                <a:cs typeface="Arial"/>
                <a:sym typeface="Arial"/>
              </a:rPr>
              <a:t>1</a:t>
            </a:r>
            <a:r>
              <a:rPr b="1" i="0" lang="es" sz="1700" u="none" cap="none" strike="noStrike">
                <a:solidFill>
                  <a:srgbClr val="E06666"/>
                </a:solidFill>
                <a:latin typeface="Arial"/>
                <a:ea typeface="Arial"/>
                <a:cs typeface="Arial"/>
                <a:sym typeface="Arial"/>
              </a:rPr>
              <a:t>+w</a:t>
            </a:r>
            <a:r>
              <a:rPr b="1" i="0" lang="es" sz="1100" u="none" cap="none" strike="noStrike">
                <a:solidFill>
                  <a:srgbClr val="E06666"/>
                </a:solidFill>
                <a:latin typeface="Arial"/>
                <a:ea typeface="Arial"/>
                <a:cs typeface="Arial"/>
                <a:sym typeface="Arial"/>
              </a:rPr>
              <a:t>2</a:t>
            </a:r>
            <a:r>
              <a:rPr b="1" i="0" lang="es" sz="1700" u="none" cap="none" strike="noStrike">
                <a:solidFill>
                  <a:srgbClr val="E06666"/>
                </a:solidFill>
                <a:latin typeface="Arial"/>
                <a:ea typeface="Arial"/>
                <a:cs typeface="Arial"/>
                <a:sym typeface="Arial"/>
              </a:rPr>
              <a:t>+</a:t>
            </a:r>
            <a:r>
              <a:rPr b="0" i="0" lang="es" sz="1700" u="none" cap="none" strike="noStrike">
                <a:solidFill>
                  <a:srgbClr val="E06666"/>
                </a:solidFill>
                <a:latin typeface="Arial"/>
                <a:ea typeface="Arial"/>
                <a:cs typeface="Arial"/>
                <a:sym typeface="Arial"/>
              </a:rPr>
              <a:t>ŋ</a:t>
            </a:r>
            <a:r>
              <a:rPr b="1" i="0" lang="es" sz="1100" u="none" cap="none" strike="noStrike">
                <a:solidFill>
                  <a:srgbClr val="E06666"/>
                </a:solidFill>
                <a:latin typeface="Arial"/>
                <a:ea typeface="Arial"/>
                <a:cs typeface="Arial"/>
                <a:sym typeface="Arial"/>
              </a:rPr>
              <a:t>2</a:t>
            </a:r>
            <a:r>
              <a:rPr b="1" i="0" lang="es" sz="1700" u="none" cap="none" strike="noStrike">
                <a:solidFill>
                  <a:srgbClr val="E06666"/>
                </a:solidFill>
                <a:latin typeface="Arial"/>
                <a:ea typeface="Arial"/>
                <a:cs typeface="Arial"/>
                <a:sym typeface="Arial"/>
              </a:rPr>
              <a:t>+w</a:t>
            </a:r>
            <a:r>
              <a:rPr b="1" i="0" lang="es" sz="1100" u="none" cap="none" strike="noStrike">
                <a:solidFill>
                  <a:srgbClr val="E06666"/>
                </a:solidFill>
                <a:latin typeface="Arial"/>
                <a:ea typeface="Arial"/>
                <a:cs typeface="Arial"/>
                <a:sym typeface="Arial"/>
              </a:rPr>
              <a:t>3</a:t>
            </a:r>
            <a:r>
              <a:rPr b="1" i="0" lang="es" sz="1700" u="none" cap="none" strike="noStrike">
                <a:solidFill>
                  <a:srgbClr val="E06666"/>
                </a:solidFill>
                <a:latin typeface="Arial"/>
                <a:ea typeface="Arial"/>
                <a:cs typeface="Arial"/>
                <a:sym typeface="Arial"/>
              </a:rPr>
              <a:t>+</a:t>
            </a:r>
            <a:r>
              <a:rPr b="0" i="0" lang="es" sz="1700" u="none" cap="none" strike="noStrike">
                <a:solidFill>
                  <a:srgbClr val="E06666"/>
                </a:solidFill>
                <a:latin typeface="Arial"/>
                <a:ea typeface="Arial"/>
                <a:cs typeface="Arial"/>
                <a:sym typeface="Arial"/>
              </a:rPr>
              <a:t>ŋ</a:t>
            </a:r>
            <a:r>
              <a:rPr b="1" i="0" lang="es" sz="1100" u="none" cap="none" strike="noStrike">
                <a:solidFill>
                  <a:srgbClr val="E06666"/>
                </a:solidFill>
                <a:latin typeface="Arial"/>
                <a:ea typeface="Arial"/>
                <a:cs typeface="Arial"/>
                <a:sym typeface="Arial"/>
              </a:rPr>
              <a:t>3</a:t>
            </a:r>
            <a:r>
              <a:rPr b="1" i="0" lang="es" sz="1700" u="none" cap="none" strike="noStrike">
                <a:solidFill>
                  <a:srgbClr val="E06666"/>
                </a:solidFill>
                <a:latin typeface="Arial"/>
                <a:ea typeface="Arial"/>
                <a:cs typeface="Arial"/>
                <a:sym typeface="Arial"/>
              </a:rPr>
              <a:t>)/3</a:t>
            </a:r>
            <a:endParaRPr b="1" i="0" sz="600" u="none" cap="none" strike="noStrike">
              <a:solidFill>
                <a:srgbClr val="E06666"/>
              </a:solidFill>
              <a:latin typeface="Arial"/>
              <a:ea typeface="Arial"/>
              <a:cs typeface="Arial"/>
              <a:sym typeface="Arial"/>
            </a:endParaRPr>
          </a:p>
        </p:txBody>
      </p:sp>
      <p:sp>
        <p:nvSpPr>
          <p:cNvPr id="393" name="Google Shape;393;p40"/>
          <p:cNvSpPr/>
          <p:nvPr/>
        </p:nvSpPr>
        <p:spPr>
          <a:xfrm>
            <a:off x="642225" y="1295937"/>
            <a:ext cx="3473644" cy="3200400"/>
          </a:xfrm>
          <a:prstGeom prst="roundRect">
            <a:avLst>
              <a:gd fmla="val 1666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40"/>
          <p:cNvSpPr txBox="1"/>
          <p:nvPr/>
        </p:nvSpPr>
        <p:spPr>
          <a:xfrm>
            <a:off x="5843900" y="1755800"/>
            <a:ext cx="2647200" cy="42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Ubuntu Light"/>
                <a:ea typeface="Ubuntu Light"/>
                <a:cs typeface="Ubuntu Light"/>
                <a:sym typeface="Ubuntu Light"/>
              </a:rPr>
              <a:t>정보 유출을 효과적으로 방지하기 위해 차등 프라이버시 개념을 기반으로 집계 </a:t>
            </a:r>
            <a:endParaRPr b="0" i="0" sz="1100" u="none" cap="none" strike="noStrike">
              <a:solidFill>
                <a:srgbClr val="000000"/>
              </a:solidFill>
              <a:latin typeface="Ubuntu Light"/>
              <a:ea typeface="Ubuntu Light"/>
              <a:cs typeface="Ubuntu Light"/>
              <a:sym typeface="Ubuntu Light"/>
            </a:endParaRPr>
          </a:p>
        </p:txBody>
      </p:sp>
      <p:sp>
        <p:nvSpPr>
          <p:cNvPr id="395" name="Google Shape;395;p40"/>
          <p:cNvSpPr txBox="1"/>
          <p:nvPr/>
        </p:nvSpPr>
        <p:spPr>
          <a:xfrm>
            <a:off x="5827100" y="2399575"/>
            <a:ext cx="2580300" cy="400775"/>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Ubuntu Light"/>
                <a:ea typeface="Ubuntu Light"/>
                <a:cs typeface="Ubuntu Light"/>
                <a:sym typeface="Ubuntu Light"/>
              </a:rPr>
              <a:t>서버에 가중치 전송</a:t>
            </a:r>
            <a:endParaRPr b="0" i="0" sz="1100" u="none" cap="none" strike="noStrike">
              <a:solidFill>
                <a:srgbClr val="000000"/>
              </a:solidFill>
              <a:latin typeface="Ubuntu Light"/>
              <a:ea typeface="Ubuntu Light"/>
              <a:cs typeface="Ubuntu Light"/>
              <a:sym typeface="Ubuntu Light"/>
            </a:endParaRPr>
          </a:p>
        </p:txBody>
      </p:sp>
      <p:sp>
        <p:nvSpPr>
          <p:cNvPr id="396" name="Google Shape;396;p40"/>
          <p:cNvSpPr txBox="1"/>
          <p:nvPr/>
        </p:nvSpPr>
        <p:spPr>
          <a:xfrm>
            <a:off x="5827100" y="3118950"/>
            <a:ext cx="2925600" cy="27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Ubuntu Light"/>
                <a:ea typeface="Ubuntu Light"/>
                <a:cs typeface="Ubuntu Light"/>
                <a:sym typeface="Ubuntu Light"/>
              </a:rPr>
              <a:t>가중치에 차등 프라이버시 적용</a:t>
            </a:r>
            <a:endParaRPr b="0" i="0" sz="1100" u="none" cap="none" strike="noStrike">
              <a:solidFill>
                <a:srgbClr val="000000"/>
              </a:solidFill>
              <a:latin typeface="Ubuntu Light"/>
              <a:ea typeface="Ubuntu Light"/>
              <a:cs typeface="Ubuntu Light"/>
              <a:sym typeface="Ubuntu Light"/>
            </a:endParaRPr>
          </a:p>
        </p:txBody>
      </p:sp>
      <p:sp>
        <p:nvSpPr>
          <p:cNvPr id="397" name="Google Shape;397;p40"/>
          <p:cNvSpPr txBox="1"/>
          <p:nvPr/>
        </p:nvSpPr>
        <p:spPr>
          <a:xfrm>
            <a:off x="5802950" y="3640450"/>
            <a:ext cx="2617500" cy="42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FF6B65"/>
                </a:solidFill>
                <a:latin typeface="Ubuntu Light"/>
                <a:ea typeface="Ubuntu Light"/>
                <a:cs typeface="Ubuntu Light"/>
                <a:sym typeface="Ubuntu Light"/>
              </a:rPr>
              <a:t>중간 통계값에 의한 프라이버시 노출을 </a:t>
            </a:r>
            <a:endParaRPr b="0" i="0" sz="1100" u="none" cap="none" strike="noStrike">
              <a:solidFill>
                <a:srgbClr val="FF6B65"/>
              </a:solidFill>
              <a:latin typeface="Ubuntu Light"/>
              <a:ea typeface="Ubuntu Light"/>
              <a:cs typeface="Ubuntu Light"/>
              <a:sym typeface="Ubuntu Light"/>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FF6B65"/>
                </a:solidFill>
                <a:latin typeface="Ubuntu Light"/>
                <a:ea typeface="Ubuntu Light"/>
                <a:cs typeface="Ubuntu Light"/>
                <a:sym typeface="Ubuntu Light"/>
              </a:rPr>
              <a:t>방지</a:t>
            </a:r>
            <a:r>
              <a:rPr b="0" i="0" lang="es" sz="1100" u="none" cap="none" strike="noStrike">
                <a:solidFill>
                  <a:srgbClr val="000000"/>
                </a:solidFill>
                <a:latin typeface="Ubuntu Light"/>
                <a:ea typeface="Ubuntu Light"/>
                <a:cs typeface="Ubuntu Light"/>
                <a:sym typeface="Ubuntu Light"/>
              </a:rPr>
              <a:t>하면서 연합학습 수행</a:t>
            </a:r>
            <a:endParaRPr b="0" i="0" sz="1100" u="none" cap="none" strike="noStrike">
              <a:solidFill>
                <a:srgbClr val="000000"/>
              </a:solidFill>
              <a:latin typeface="Ubuntu Light"/>
              <a:ea typeface="Ubuntu Light"/>
              <a:cs typeface="Ubuntu Light"/>
              <a:sym typeface="Ubuntu Light"/>
            </a:endParaRPr>
          </a:p>
        </p:txBody>
      </p:sp>
      <p:sp>
        <p:nvSpPr>
          <p:cNvPr id="398" name="Google Shape;398;p40"/>
          <p:cNvSpPr/>
          <p:nvPr/>
        </p:nvSpPr>
        <p:spPr>
          <a:xfrm>
            <a:off x="4517300" y="1755800"/>
            <a:ext cx="1326600" cy="421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s" sz="1300" u="none" cap="none" strike="noStrike">
                <a:solidFill>
                  <a:srgbClr val="000000"/>
                </a:solidFill>
                <a:latin typeface="Arial"/>
                <a:ea typeface="Arial"/>
                <a:cs typeface="Arial"/>
                <a:sym typeface="Arial"/>
              </a:rPr>
              <a:t>목적</a:t>
            </a:r>
            <a:endParaRPr b="1" i="0" sz="1300" u="none" cap="none" strike="noStrike">
              <a:solidFill>
                <a:srgbClr val="000000"/>
              </a:solidFill>
              <a:latin typeface="Arial"/>
              <a:ea typeface="Arial"/>
              <a:cs typeface="Arial"/>
              <a:sym typeface="Arial"/>
            </a:endParaRPr>
          </a:p>
        </p:txBody>
      </p:sp>
      <p:sp>
        <p:nvSpPr>
          <p:cNvPr id="399" name="Google Shape;399;p40"/>
          <p:cNvSpPr/>
          <p:nvPr/>
        </p:nvSpPr>
        <p:spPr>
          <a:xfrm>
            <a:off x="4517300" y="2399563"/>
            <a:ext cx="1326600" cy="421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s" sz="1300" u="none" cap="none" strike="noStrike">
                <a:solidFill>
                  <a:srgbClr val="000000"/>
                </a:solidFill>
                <a:latin typeface="Arial"/>
                <a:ea typeface="Arial"/>
                <a:cs typeface="Arial"/>
                <a:sym typeface="Arial"/>
              </a:rPr>
              <a:t>기존 시스템</a:t>
            </a:r>
            <a:endParaRPr b="1" i="0" sz="1300" u="none" cap="none" strike="noStrike">
              <a:solidFill>
                <a:srgbClr val="000000"/>
              </a:solidFill>
              <a:latin typeface="Arial"/>
              <a:ea typeface="Arial"/>
              <a:cs typeface="Arial"/>
              <a:sym typeface="Arial"/>
            </a:endParaRPr>
          </a:p>
        </p:txBody>
      </p:sp>
      <p:sp>
        <p:nvSpPr>
          <p:cNvPr id="400" name="Google Shape;400;p40"/>
          <p:cNvSpPr/>
          <p:nvPr/>
        </p:nvSpPr>
        <p:spPr>
          <a:xfrm>
            <a:off x="4517300" y="3043338"/>
            <a:ext cx="1326600" cy="421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s" sz="1300" u="none" cap="none" strike="noStrike">
                <a:solidFill>
                  <a:srgbClr val="000000"/>
                </a:solidFill>
                <a:latin typeface="Arial"/>
                <a:ea typeface="Arial"/>
                <a:cs typeface="Arial"/>
                <a:sym typeface="Arial"/>
              </a:rPr>
              <a:t>구현 시스템</a:t>
            </a:r>
            <a:endParaRPr b="1" i="0" sz="1300" u="none" cap="none" strike="noStrike">
              <a:solidFill>
                <a:srgbClr val="000000"/>
              </a:solidFill>
              <a:latin typeface="Arial"/>
              <a:ea typeface="Arial"/>
              <a:cs typeface="Arial"/>
              <a:sym typeface="Arial"/>
            </a:endParaRPr>
          </a:p>
        </p:txBody>
      </p:sp>
      <p:sp>
        <p:nvSpPr>
          <p:cNvPr id="401" name="Google Shape;401;p40"/>
          <p:cNvSpPr/>
          <p:nvPr/>
        </p:nvSpPr>
        <p:spPr>
          <a:xfrm>
            <a:off x="4517300" y="3687125"/>
            <a:ext cx="1326600" cy="421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s" sz="1300" u="none" cap="none" strike="noStrike">
                <a:solidFill>
                  <a:srgbClr val="000000"/>
                </a:solidFill>
                <a:latin typeface="Arial"/>
                <a:ea typeface="Arial"/>
                <a:cs typeface="Arial"/>
                <a:sym typeface="Arial"/>
              </a:rPr>
              <a:t>기대효과</a:t>
            </a:r>
            <a:endParaRPr b="1" i="0" sz="1300" u="none" cap="none" strike="noStrike">
              <a:solidFill>
                <a:srgbClr val="000000"/>
              </a:solidFill>
              <a:latin typeface="Arial"/>
              <a:ea typeface="Arial"/>
              <a:cs typeface="Arial"/>
              <a:sym typeface="Arial"/>
            </a:endParaRPr>
          </a:p>
        </p:txBody>
      </p:sp>
      <p:cxnSp>
        <p:nvCxnSpPr>
          <p:cNvPr id="402" name="Google Shape;402;p40"/>
          <p:cNvCxnSpPr/>
          <p:nvPr/>
        </p:nvCxnSpPr>
        <p:spPr>
          <a:xfrm flipH="1" rot="10800000">
            <a:off x="1741729" y="2945249"/>
            <a:ext cx="188385" cy="183027"/>
          </a:xfrm>
          <a:prstGeom prst="straightConnector1">
            <a:avLst/>
          </a:prstGeom>
          <a:noFill/>
          <a:ln cap="flat" cmpd="sng" w="9525">
            <a:solidFill>
              <a:schemeClr val="dk1"/>
            </a:solidFill>
            <a:prstDash val="solid"/>
            <a:round/>
            <a:headEnd len="sm" w="sm" type="none"/>
            <a:tailEnd len="med" w="med" type="triangle"/>
          </a:ln>
        </p:spPr>
      </p:cxnSp>
      <p:cxnSp>
        <p:nvCxnSpPr>
          <p:cNvPr id="403" name="Google Shape;403;p40"/>
          <p:cNvCxnSpPr/>
          <p:nvPr/>
        </p:nvCxnSpPr>
        <p:spPr>
          <a:xfrm>
            <a:off x="2437085" y="2106211"/>
            <a:ext cx="0" cy="271435"/>
          </a:xfrm>
          <a:prstGeom prst="straightConnector1">
            <a:avLst/>
          </a:prstGeom>
          <a:noFill/>
          <a:ln cap="flat" cmpd="sng" w="9525">
            <a:solidFill>
              <a:schemeClr val="dk1"/>
            </a:solidFill>
            <a:prstDash val="solid"/>
            <a:round/>
            <a:headEnd len="sm" w="sm" type="none"/>
            <a:tailEnd len="med" w="med" type="triangle"/>
          </a:ln>
        </p:spPr>
      </p:cxnSp>
      <p:cxnSp>
        <p:nvCxnSpPr>
          <p:cNvPr id="404" name="Google Shape;404;p40"/>
          <p:cNvCxnSpPr/>
          <p:nvPr/>
        </p:nvCxnSpPr>
        <p:spPr>
          <a:xfrm rot="10800000">
            <a:off x="2805354" y="2970118"/>
            <a:ext cx="159582" cy="202158"/>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grpSp>
        <p:nvGrpSpPr>
          <p:cNvPr id="409" name="Google Shape;409;p41"/>
          <p:cNvGrpSpPr/>
          <p:nvPr/>
        </p:nvGrpSpPr>
        <p:grpSpPr>
          <a:xfrm>
            <a:off x="701325" y="1663904"/>
            <a:ext cx="7682749" cy="1729650"/>
            <a:chOff x="1057310" y="2529288"/>
            <a:chExt cx="6962796" cy="1711000"/>
          </a:xfrm>
        </p:grpSpPr>
        <p:sp>
          <p:nvSpPr>
            <p:cNvPr id="410" name="Google Shape;410;p41"/>
            <p:cNvSpPr/>
            <p:nvPr/>
          </p:nvSpPr>
          <p:spPr>
            <a:xfrm>
              <a:off x="3201333" y="2529288"/>
              <a:ext cx="2633400" cy="4425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학습 모델</a:t>
              </a:r>
              <a:endParaRPr b="0" i="0" sz="1400" u="none" cap="none" strike="noStrike">
                <a:solidFill>
                  <a:srgbClr val="FFFFFF"/>
                </a:solidFill>
                <a:latin typeface="Arial"/>
                <a:ea typeface="Arial"/>
                <a:cs typeface="Arial"/>
                <a:sym typeface="Arial"/>
              </a:endParaRPr>
            </a:p>
          </p:txBody>
        </p:sp>
        <p:sp>
          <p:nvSpPr>
            <p:cNvPr id="411" name="Google Shape;411;p41"/>
            <p:cNvSpPr/>
            <p:nvPr/>
          </p:nvSpPr>
          <p:spPr>
            <a:xfrm>
              <a:off x="6482006" y="3797788"/>
              <a:ext cx="1538100" cy="4425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DP-FL</a:t>
              </a:r>
              <a:endParaRPr b="0" i="0" sz="1400" u="none" cap="none" strike="noStrike">
                <a:solidFill>
                  <a:srgbClr val="FFFFFF"/>
                </a:solidFill>
                <a:latin typeface="Arial"/>
                <a:ea typeface="Arial"/>
                <a:cs typeface="Arial"/>
                <a:sym typeface="Arial"/>
              </a:endParaRPr>
            </a:p>
          </p:txBody>
        </p:sp>
        <p:sp>
          <p:nvSpPr>
            <p:cNvPr id="412" name="Google Shape;412;p41"/>
            <p:cNvSpPr/>
            <p:nvPr/>
          </p:nvSpPr>
          <p:spPr>
            <a:xfrm>
              <a:off x="1057310" y="3797788"/>
              <a:ext cx="1538100" cy="4425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Baseline</a:t>
              </a:r>
              <a:endParaRPr b="0" i="0" sz="1400" u="none" cap="none" strike="noStrike">
                <a:solidFill>
                  <a:srgbClr val="FFFFFF"/>
                </a:solidFill>
                <a:latin typeface="Arial"/>
                <a:ea typeface="Arial"/>
                <a:cs typeface="Arial"/>
                <a:sym typeface="Arial"/>
              </a:endParaRPr>
            </a:p>
          </p:txBody>
        </p:sp>
        <p:cxnSp>
          <p:nvCxnSpPr>
            <p:cNvPr id="413" name="Google Shape;413;p41"/>
            <p:cNvCxnSpPr>
              <a:stCxn id="410" idx="2"/>
              <a:endCxn id="411" idx="0"/>
            </p:cNvCxnSpPr>
            <p:nvPr/>
          </p:nvCxnSpPr>
          <p:spPr>
            <a:xfrm flipH="1" rot="-5400000">
              <a:off x="5471583" y="2018238"/>
              <a:ext cx="825900" cy="2733000"/>
            </a:xfrm>
            <a:prstGeom prst="bentConnector3">
              <a:avLst>
                <a:gd fmla="val 50006" name="adj1"/>
              </a:avLst>
            </a:prstGeom>
            <a:noFill/>
            <a:ln cap="flat" cmpd="sng" w="9525">
              <a:solidFill>
                <a:schemeClr val="lt2"/>
              </a:solidFill>
              <a:prstDash val="solid"/>
              <a:round/>
              <a:headEnd len="sm" w="sm" type="none"/>
              <a:tailEnd len="sm" w="sm" type="none"/>
            </a:ln>
          </p:spPr>
        </p:cxnSp>
        <p:cxnSp>
          <p:nvCxnSpPr>
            <p:cNvPr id="414" name="Google Shape;414;p41"/>
            <p:cNvCxnSpPr>
              <a:stCxn id="412" idx="0"/>
              <a:endCxn id="410" idx="2"/>
            </p:cNvCxnSpPr>
            <p:nvPr/>
          </p:nvCxnSpPr>
          <p:spPr>
            <a:xfrm rot="-5400000">
              <a:off x="2759210" y="2039038"/>
              <a:ext cx="825900" cy="2691600"/>
            </a:xfrm>
            <a:prstGeom prst="bentConnector3">
              <a:avLst>
                <a:gd fmla="val 50006" name="adj1"/>
              </a:avLst>
            </a:prstGeom>
            <a:noFill/>
            <a:ln cap="flat" cmpd="sng" w="9525">
              <a:solidFill>
                <a:schemeClr val="lt2"/>
              </a:solidFill>
              <a:prstDash val="solid"/>
              <a:round/>
              <a:headEnd len="sm" w="sm" type="none"/>
              <a:tailEnd len="sm" w="sm" type="none"/>
            </a:ln>
          </p:spPr>
        </p:cxnSp>
      </p:grpSp>
      <p:sp>
        <p:nvSpPr>
          <p:cNvPr id="415" name="Google Shape;415;p41"/>
          <p:cNvSpPr txBox="1"/>
          <p:nvPr>
            <p:ph type="title"/>
          </p:nvPr>
        </p:nvSpPr>
        <p:spPr>
          <a:xfrm>
            <a:off x="2789300" y="596000"/>
            <a:ext cx="34986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학습 모델</a:t>
            </a:r>
            <a:endParaRPr/>
          </a:p>
        </p:txBody>
      </p:sp>
      <p:sp>
        <p:nvSpPr>
          <p:cNvPr id="416" name="Google Shape;416;p4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417" name="Google Shape;417;p41"/>
          <p:cNvSpPr/>
          <p:nvPr/>
        </p:nvSpPr>
        <p:spPr>
          <a:xfrm>
            <a:off x="3671327" y="2946306"/>
            <a:ext cx="1697140" cy="447367"/>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FL</a:t>
            </a:r>
            <a:endParaRPr b="0" i="0" sz="1400" u="none" cap="none" strike="noStrike">
              <a:solidFill>
                <a:srgbClr val="FFFFFF"/>
              </a:solidFill>
              <a:latin typeface="Arial"/>
              <a:ea typeface="Arial"/>
              <a:cs typeface="Arial"/>
              <a:sym typeface="Arial"/>
            </a:endParaRPr>
          </a:p>
        </p:txBody>
      </p:sp>
      <p:cxnSp>
        <p:nvCxnSpPr>
          <p:cNvPr id="418" name="Google Shape;418;p41"/>
          <p:cNvCxnSpPr>
            <a:stCxn id="417" idx="0"/>
            <a:endCxn id="410" idx="2"/>
          </p:cNvCxnSpPr>
          <p:nvPr/>
        </p:nvCxnSpPr>
        <p:spPr>
          <a:xfrm rot="-5400000">
            <a:off x="4102597" y="2528406"/>
            <a:ext cx="835200" cy="600"/>
          </a:xfrm>
          <a:prstGeom prst="bentConnector3">
            <a:avLst>
              <a:gd fmla="val 49993" name="adj1"/>
            </a:avLst>
          </a:prstGeom>
          <a:noFill/>
          <a:ln cap="flat" cmpd="sng" w="9525">
            <a:solidFill>
              <a:schemeClr val="lt2"/>
            </a:solidFill>
            <a:prstDash val="solid"/>
            <a:round/>
            <a:headEnd len="sm" w="sm" type="none"/>
            <a:tailEnd len="sm" w="sm" type="none"/>
          </a:ln>
        </p:spPr>
      </p:cxnSp>
      <p:sp>
        <p:nvSpPr>
          <p:cNvPr id="419" name="Google Shape;419;p41"/>
          <p:cNvSpPr txBox="1"/>
          <p:nvPr/>
        </p:nvSpPr>
        <p:spPr>
          <a:xfrm>
            <a:off x="493152" y="3497925"/>
            <a:ext cx="2113500" cy="45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s" sz="1050" u="none" cap="none" strike="noStrike">
                <a:solidFill>
                  <a:schemeClr val="lt2"/>
                </a:solidFill>
                <a:latin typeface="Ubuntu Light"/>
                <a:ea typeface="Ubuntu Light"/>
                <a:cs typeface="Ubuntu Light"/>
                <a:sym typeface="Ubuntu Light"/>
              </a:rPr>
              <a:t>프라이버시 보장이 없는 MLP를 활용한 신경망 학습</a:t>
            </a:r>
            <a:endParaRPr b="0" i="0" sz="1050" u="none" cap="none" strike="noStrike">
              <a:solidFill>
                <a:schemeClr val="lt2"/>
              </a:solidFill>
              <a:latin typeface="Ubuntu Light"/>
              <a:ea typeface="Ubuntu Light"/>
              <a:cs typeface="Ubuntu Light"/>
              <a:sym typeface="Ubuntu Light"/>
            </a:endParaRPr>
          </a:p>
        </p:txBody>
      </p:sp>
      <p:sp>
        <p:nvSpPr>
          <p:cNvPr id="420" name="Google Shape;420;p41"/>
          <p:cNvSpPr txBox="1"/>
          <p:nvPr/>
        </p:nvSpPr>
        <p:spPr>
          <a:xfrm>
            <a:off x="3463146" y="3497925"/>
            <a:ext cx="2113500" cy="45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s" sz="1050" u="none" cap="none" strike="noStrike">
                <a:solidFill>
                  <a:schemeClr val="lt2"/>
                </a:solidFill>
                <a:latin typeface="Ubuntu Light"/>
                <a:ea typeface="Ubuntu Light"/>
                <a:cs typeface="Ubuntu Light"/>
                <a:sym typeface="Ubuntu Light"/>
              </a:rPr>
              <a:t>클라이언트 20개가 포함된 프로토콜을 활용한 연합 학습</a:t>
            </a:r>
            <a:endParaRPr b="0" i="0" sz="1050" u="none" cap="none" strike="noStrike">
              <a:solidFill>
                <a:schemeClr val="lt2"/>
              </a:solidFill>
              <a:latin typeface="Ubuntu Light"/>
              <a:ea typeface="Ubuntu Light"/>
              <a:cs typeface="Ubuntu Light"/>
              <a:sym typeface="Ubuntu Light"/>
            </a:endParaRPr>
          </a:p>
        </p:txBody>
      </p:sp>
      <p:sp>
        <p:nvSpPr>
          <p:cNvPr id="421" name="Google Shape;421;p41"/>
          <p:cNvSpPr txBox="1"/>
          <p:nvPr/>
        </p:nvSpPr>
        <p:spPr>
          <a:xfrm>
            <a:off x="6478764" y="3497925"/>
            <a:ext cx="2113500" cy="45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s" sz="1050" u="none" cap="none" strike="noStrike">
                <a:solidFill>
                  <a:schemeClr val="lt2"/>
                </a:solidFill>
                <a:latin typeface="Ubuntu Light"/>
                <a:ea typeface="Ubuntu Light"/>
                <a:cs typeface="Ubuntu Light"/>
                <a:sym typeface="Ubuntu Light"/>
              </a:rPr>
              <a:t>차등 프라이버시 수준 0.5 이내로 전송하는 연합학습</a:t>
            </a:r>
            <a:endParaRPr b="0" i="0" sz="1050" u="none" cap="none" strike="noStrike">
              <a:solidFill>
                <a:schemeClr val="lt2"/>
              </a:solidFill>
              <a:latin typeface="Ubuntu Light"/>
              <a:ea typeface="Ubuntu Light"/>
              <a:cs typeface="Ubuntu Light"/>
              <a:sym typeface="Ubuntu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2"/>
          <p:cNvSpPr txBox="1"/>
          <p:nvPr>
            <p:ph type="title"/>
          </p:nvPr>
        </p:nvSpPr>
        <p:spPr>
          <a:xfrm>
            <a:off x="2789300" y="596000"/>
            <a:ext cx="34986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latin typeface="Gothic A1"/>
                <a:ea typeface="Gothic A1"/>
                <a:cs typeface="Gothic A1"/>
                <a:sym typeface="Gothic A1"/>
              </a:rPr>
              <a:t>성능 평가</a:t>
            </a:r>
            <a:endParaRPr>
              <a:latin typeface="Gothic A1"/>
              <a:ea typeface="Gothic A1"/>
              <a:cs typeface="Gothic A1"/>
              <a:sym typeface="Gothic A1"/>
            </a:endParaRPr>
          </a:p>
        </p:txBody>
      </p:sp>
      <p:sp>
        <p:nvSpPr>
          <p:cNvPr id="427" name="Google Shape;427;p42"/>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grpSp>
        <p:nvGrpSpPr>
          <p:cNvPr id="428" name="Google Shape;428;p42"/>
          <p:cNvGrpSpPr/>
          <p:nvPr/>
        </p:nvGrpSpPr>
        <p:grpSpPr>
          <a:xfrm>
            <a:off x="923547" y="1938895"/>
            <a:ext cx="339253" cy="339253"/>
            <a:chOff x="1492675" y="4992125"/>
            <a:chExt cx="481825" cy="481825"/>
          </a:xfrm>
        </p:grpSpPr>
        <p:sp>
          <p:nvSpPr>
            <p:cNvPr id="429" name="Google Shape;429;p4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430" name="Google Shape;430;p4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431" name="Google Shape;431;p42"/>
          <p:cNvSpPr txBox="1"/>
          <p:nvPr>
            <p:ph idx="4294967295" type="subTitle"/>
          </p:nvPr>
        </p:nvSpPr>
        <p:spPr>
          <a:xfrm>
            <a:off x="1262800" y="1876175"/>
            <a:ext cx="6890100" cy="339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성능 평가를 위하여 신경망 학습 반복 횟수에 따른 분류의 정확도와 손실을 비교</a:t>
            </a:r>
            <a:endParaRPr b="0" i="0" sz="1400" u="none" cap="none" strike="noStrike">
              <a:solidFill>
                <a:schemeClr val="dk1"/>
              </a:solidFill>
              <a:latin typeface="Gothic A1 SemiBold"/>
              <a:ea typeface="Gothic A1 SemiBold"/>
              <a:cs typeface="Gothic A1 SemiBold"/>
              <a:sym typeface="Gothic A1 SemiBold"/>
            </a:endParaRPr>
          </a:p>
        </p:txBody>
      </p:sp>
      <p:grpSp>
        <p:nvGrpSpPr>
          <p:cNvPr id="432" name="Google Shape;432;p42"/>
          <p:cNvGrpSpPr/>
          <p:nvPr/>
        </p:nvGrpSpPr>
        <p:grpSpPr>
          <a:xfrm>
            <a:off x="923547" y="2906301"/>
            <a:ext cx="339253" cy="339253"/>
            <a:chOff x="1492675" y="4992125"/>
            <a:chExt cx="481825" cy="481825"/>
          </a:xfrm>
        </p:grpSpPr>
        <p:sp>
          <p:nvSpPr>
            <p:cNvPr id="433" name="Google Shape;433;p4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434" name="Google Shape;434;p4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435" name="Google Shape;435;p42"/>
          <p:cNvSpPr txBox="1"/>
          <p:nvPr>
            <p:ph idx="4294967295" type="subTitle"/>
          </p:nvPr>
        </p:nvSpPr>
        <p:spPr>
          <a:xfrm>
            <a:off x="1262800" y="2843628"/>
            <a:ext cx="6890100" cy="692308"/>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차등 프라이버시와 연합학습 기술이 병행하였을 경우의 효과를 측정하기 위해서</a:t>
            </a:r>
            <a:endParaRPr b="0" i="0" sz="1400" u="none" cap="none" strike="noStrike">
              <a:solidFill>
                <a:schemeClr val="dk1"/>
              </a:solidFill>
              <a:latin typeface="Gothic A1 SemiBold"/>
              <a:ea typeface="Gothic A1 SemiBold"/>
              <a:cs typeface="Gothic A1 SemiBold"/>
              <a:sym typeface="Gothic A1 SemiBold"/>
            </a:endParaRPr>
          </a:p>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차등 프라이버시를 적용하지 않은 연합학습 결과와 비교하여 우수성을 평가</a:t>
            </a:r>
            <a:endParaRPr b="0" i="0" sz="1400" u="none" cap="none" strike="noStrike">
              <a:solidFill>
                <a:schemeClr val="dk1"/>
              </a:solidFill>
              <a:latin typeface="Gothic A1 SemiBold"/>
              <a:ea typeface="Gothic A1 SemiBold"/>
              <a:cs typeface="Gothic A1 SemiBold"/>
              <a:sym typeface="Gothic A1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3"/>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t>‹#›</a:t>
            </a:fld>
            <a:endParaRPr/>
          </a:p>
        </p:txBody>
      </p:sp>
      <p:sp>
        <p:nvSpPr>
          <p:cNvPr id="441" name="Google Shape;441;p43"/>
          <p:cNvSpPr txBox="1"/>
          <p:nvPr>
            <p:ph idx="2" type="ctrTitle"/>
          </p:nvPr>
        </p:nvSpPr>
        <p:spPr>
          <a:xfrm>
            <a:off x="997426" y="2464085"/>
            <a:ext cx="2113500"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구현 언어</a:t>
            </a:r>
            <a:endParaRPr/>
          </a:p>
        </p:txBody>
      </p:sp>
      <p:sp>
        <p:nvSpPr>
          <p:cNvPr id="442" name="Google Shape;442;p43"/>
          <p:cNvSpPr txBox="1"/>
          <p:nvPr>
            <p:ph idx="1" type="subTitle"/>
          </p:nvPr>
        </p:nvSpPr>
        <p:spPr>
          <a:xfrm>
            <a:off x="1020925" y="3250059"/>
            <a:ext cx="2113500" cy="4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Python</a:t>
            </a:r>
            <a:endParaRPr/>
          </a:p>
        </p:txBody>
      </p:sp>
      <p:sp>
        <p:nvSpPr>
          <p:cNvPr id="443" name="Google Shape;443;p43"/>
          <p:cNvSpPr txBox="1"/>
          <p:nvPr>
            <p:ph idx="3" type="ctrTitle"/>
          </p:nvPr>
        </p:nvSpPr>
        <p:spPr>
          <a:xfrm>
            <a:off x="3460950" y="2464085"/>
            <a:ext cx="2222100"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신경망 모델</a:t>
            </a:r>
            <a:endParaRPr/>
          </a:p>
        </p:txBody>
      </p:sp>
      <p:sp>
        <p:nvSpPr>
          <p:cNvPr id="444" name="Google Shape;444;p43"/>
          <p:cNvSpPr txBox="1"/>
          <p:nvPr>
            <p:ph idx="4" type="subTitle"/>
          </p:nvPr>
        </p:nvSpPr>
        <p:spPr>
          <a:xfrm>
            <a:off x="3515250" y="3213659"/>
            <a:ext cx="2113500" cy="63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Keras : Sequential</a:t>
            </a:r>
            <a:endParaRPr/>
          </a:p>
        </p:txBody>
      </p:sp>
      <p:sp>
        <p:nvSpPr>
          <p:cNvPr id="445" name="Google Shape;445;p43"/>
          <p:cNvSpPr txBox="1"/>
          <p:nvPr>
            <p:ph idx="5" type="ctrTitle"/>
          </p:nvPr>
        </p:nvSpPr>
        <p:spPr>
          <a:xfrm>
            <a:off x="5868283" y="2593435"/>
            <a:ext cx="2443074"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차등 프라이버시 보호 연합학습 </a:t>
            </a:r>
            <a:endParaRPr/>
          </a:p>
        </p:txBody>
      </p:sp>
      <p:sp>
        <p:nvSpPr>
          <p:cNvPr id="446" name="Google Shape;446;p43"/>
          <p:cNvSpPr/>
          <p:nvPr/>
        </p:nvSpPr>
        <p:spPr>
          <a:xfrm>
            <a:off x="1644198" y="1639853"/>
            <a:ext cx="819900" cy="8199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47" name="Google Shape;447;p43"/>
          <p:cNvPicPr preferRelativeResize="0"/>
          <p:nvPr/>
        </p:nvPicPr>
        <p:blipFill rotWithShape="1">
          <a:blip r:embed="rId3">
            <a:alphaModFix/>
          </a:blip>
          <a:srcRect b="0" l="0" r="0" t="0"/>
          <a:stretch/>
        </p:blipFill>
        <p:spPr>
          <a:xfrm>
            <a:off x="1736623" y="1733474"/>
            <a:ext cx="635050" cy="632649"/>
          </a:xfrm>
          <a:prstGeom prst="rect">
            <a:avLst/>
          </a:prstGeom>
          <a:noFill/>
          <a:ln>
            <a:noFill/>
          </a:ln>
        </p:spPr>
      </p:pic>
      <p:sp>
        <p:nvSpPr>
          <p:cNvPr id="448" name="Google Shape;448;p43"/>
          <p:cNvSpPr/>
          <p:nvPr/>
        </p:nvSpPr>
        <p:spPr>
          <a:xfrm>
            <a:off x="4167423" y="1639853"/>
            <a:ext cx="819900" cy="8199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9" name="Google Shape;449;p43"/>
          <p:cNvCxnSpPr/>
          <p:nvPr/>
        </p:nvCxnSpPr>
        <p:spPr>
          <a:xfrm rot="10800000">
            <a:off x="4233750" y="1238563"/>
            <a:ext cx="676500" cy="0"/>
          </a:xfrm>
          <a:prstGeom prst="straightConnector1">
            <a:avLst/>
          </a:prstGeom>
          <a:noFill/>
          <a:ln cap="flat" cmpd="sng" w="76200">
            <a:solidFill>
              <a:schemeClr val="accent1"/>
            </a:solidFill>
            <a:prstDash val="solid"/>
            <a:round/>
            <a:headEnd len="sm" w="sm" type="none"/>
            <a:tailEnd len="sm" w="sm" type="none"/>
          </a:ln>
        </p:spPr>
      </p:cxnSp>
      <p:sp>
        <p:nvSpPr>
          <p:cNvPr id="450" name="Google Shape;450;p43"/>
          <p:cNvSpPr txBox="1"/>
          <p:nvPr>
            <p:ph idx="4" type="subTitle"/>
          </p:nvPr>
        </p:nvSpPr>
        <p:spPr>
          <a:xfrm>
            <a:off x="6430434" y="3250059"/>
            <a:ext cx="1586400" cy="548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t>Sherpa.ai : shfl</a:t>
            </a:r>
            <a:endParaRPr/>
          </a:p>
        </p:txBody>
      </p:sp>
      <p:sp>
        <p:nvSpPr>
          <p:cNvPr id="451" name="Google Shape;451;p43"/>
          <p:cNvSpPr txBox="1"/>
          <p:nvPr>
            <p:ph type="title"/>
          </p:nvPr>
        </p:nvSpPr>
        <p:spPr>
          <a:xfrm>
            <a:off x="2789300" y="596000"/>
            <a:ext cx="3498600" cy="513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성능 평가</a:t>
            </a:r>
            <a:endParaRPr/>
          </a:p>
        </p:txBody>
      </p:sp>
      <p:sp>
        <p:nvSpPr>
          <p:cNvPr id="452" name="Google Shape;452;p43"/>
          <p:cNvSpPr/>
          <p:nvPr/>
        </p:nvSpPr>
        <p:spPr>
          <a:xfrm>
            <a:off x="6679845" y="1639841"/>
            <a:ext cx="819900" cy="8199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3" name="Google Shape;453;p43"/>
          <p:cNvPicPr preferRelativeResize="0"/>
          <p:nvPr/>
        </p:nvPicPr>
        <p:blipFill rotWithShape="1">
          <a:blip r:embed="rId4">
            <a:alphaModFix/>
          </a:blip>
          <a:srcRect b="0" l="0" r="0" t="0"/>
          <a:stretch/>
        </p:blipFill>
        <p:spPr>
          <a:xfrm>
            <a:off x="6815447" y="1775449"/>
            <a:ext cx="548700" cy="548700"/>
          </a:xfrm>
          <a:prstGeom prst="rect">
            <a:avLst/>
          </a:prstGeom>
          <a:noFill/>
          <a:ln>
            <a:noFill/>
          </a:ln>
        </p:spPr>
      </p:pic>
      <p:pic>
        <p:nvPicPr>
          <p:cNvPr id="454" name="Google Shape;454;p43"/>
          <p:cNvPicPr preferRelativeResize="0"/>
          <p:nvPr/>
        </p:nvPicPr>
        <p:blipFill rotWithShape="1">
          <a:blip r:embed="rId5">
            <a:alphaModFix/>
          </a:blip>
          <a:srcRect b="0" l="0" r="0" t="0"/>
          <a:stretch/>
        </p:blipFill>
        <p:spPr>
          <a:xfrm>
            <a:off x="4231413" y="1945162"/>
            <a:ext cx="681173" cy="23854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t>‹#›</a:t>
            </a:fld>
            <a:endParaRPr/>
          </a:p>
        </p:txBody>
      </p:sp>
      <p:sp>
        <p:nvSpPr>
          <p:cNvPr id="460" name="Google Shape;460;p44"/>
          <p:cNvSpPr txBox="1"/>
          <p:nvPr>
            <p:ph idx="2" type="ctrTitle"/>
          </p:nvPr>
        </p:nvSpPr>
        <p:spPr>
          <a:xfrm>
            <a:off x="970002" y="2046238"/>
            <a:ext cx="2113500"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정확도</a:t>
            </a:r>
            <a:endParaRPr/>
          </a:p>
        </p:txBody>
      </p:sp>
      <p:sp>
        <p:nvSpPr>
          <p:cNvPr id="461" name="Google Shape;461;p44"/>
          <p:cNvSpPr txBox="1"/>
          <p:nvPr>
            <p:ph idx="1" type="subTitle"/>
          </p:nvPr>
        </p:nvSpPr>
        <p:spPr>
          <a:xfrm>
            <a:off x="1140876" y="2828787"/>
            <a:ext cx="1685129" cy="54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전체 예측치 중 맞춘 정도의 비율</a:t>
            </a:r>
            <a:endParaRPr/>
          </a:p>
        </p:txBody>
      </p:sp>
      <p:sp>
        <p:nvSpPr>
          <p:cNvPr id="462" name="Google Shape;462;p44"/>
          <p:cNvSpPr txBox="1"/>
          <p:nvPr>
            <p:ph idx="3" type="ctrTitle"/>
          </p:nvPr>
        </p:nvSpPr>
        <p:spPr>
          <a:xfrm>
            <a:off x="3460950" y="2046238"/>
            <a:ext cx="2222100"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손실</a:t>
            </a:r>
            <a:endParaRPr/>
          </a:p>
        </p:txBody>
      </p:sp>
      <p:sp>
        <p:nvSpPr>
          <p:cNvPr id="463" name="Google Shape;463;p44"/>
          <p:cNvSpPr txBox="1"/>
          <p:nvPr>
            <p:ph idx="4" type="subTitle"/>
          </p:nvPr>
        </p:nvSpPr>
        <p:spPr>
          <a:xfrm>
            <a:off x="3515250" y="2865912"/>
            <a:ext cx="2113500" cy="63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softmax</a:t>
            </a:r>
            <a:endParaRPr/>
          </a:p>
        </p:txBody>
      </p:sp>
      <p:sp>
        <p:nvSpPr>
          <p:cNvPr id="464" name="Google Shape;464;p44"/>
          <p:cNvSpPr txBox="1"/>
          <p:nvPr>
            <p:ph idx="5" type="ctrTitle"/>
          </p:nvPr>
        </p:nvSpPr>
        <p:spPr>
          <a:xfrm>
            <a:off x="6009576" y="2046238"/>
            <a:ext cx="2113500" cy="64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s"/>
              <a:t>계산에 대한 평가</a:t>
            </a:r>
            <a:endParaRPr/>
          </a:p>
        </p:txBody>
      </p:sp>
      <p:cxnSp>
        <p:nvCxnSpPr>
          <p:cNvPr id="465" name="Google Shape;465;p44"/>
          <p:cNvCxnSpPr/>
          <p:nvPr/>
        </p:nvCxnSpPr>
        <p:spPr>
          <a:xfrm rot="10800000">
            <a:off x="4233750" y="1238563"/>
            <a:ext cx="676500" cy="0"/>
          </a:xfrm>
          <a:prstGeom prst="straightConnector1">
            <a:avLst/>
          </a:prstGeom>
          <a:noFill/>
          <a:ln cap="flat" cmpd="sng" w="76200">
            <a:solidFill>
              <a:schemeClr val="accent1"/>
            </a:solidFill>
            <a:prstDash val="solid"/>
            <a:round/>
            <a:headEnd len="sm" w="sm" type="none"/>
            <a:tailEnd len="sm" w="sm" type="none"/>
          </a:ln>
        </p:spPr>
      </p:cxnSp>
      <p:sp>
        <p:nvSpPr>
          <p:cNvPr id="466" name="Google Shape;466;p44"/>
          <p:cNvSpPr txBox="1"/>
          <p:nvPr>
            <p:ph idx="4" type="subTitle"/>
          </p:nvPr>
        </p:nvSpPr>
        <p:spPr>
          <a:xfrm>
            <a:off x="6350920" y="2867887"/>
            <a:ext cx="1586400" cy="548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t>cross-entropy</a:t>
            </a:r>
            <a:endParaRPr/>
          </a:p>
        </p:txBody>
      </p:sp>
      <p:sp>
        <p:nvSpPr>
          <p:cNvPr id="467" name="Google Shape;467;p44"/>
          <p:cNvSpPr txBox="1"/>
          <p:nvPr>
            <p:ph type="title"/>
          </p:nvPr>
        </p:nvSpPr>
        <p:spPr>
          <a:xfrm>
            <a:off x="2789300" y="596000"/>
            <a:ext cx="3498600" cy="513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성능 평가</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5"/>
          <p:cNvSpPr txBox="1"/>
          <p:nvPr>
            <p:ph type="title"/>
          </p:nvPr>
        </p:nvSpPr>
        <p:spPr>
          <a:xfrm>
            <a:off x="2636900" y="596000"/>
            <a:ext cx="38805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실험 설계</a:t>
            </a:r>
            <a:endParaRPr/>
          </a:p>
        </p:txBody>
      </p:sp>
      <p:sp>
        <p:nvSpPr>
          <p:cNvPr id="473" name="Google Shape;473;p45"/>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grpSp>
        <p:nvGrpSpPr>
          <p:cNvPr id="474" name="Google Shape;474;p45"/>
          <p:cNvGrpSpPr/>
          <p:nvPr/>
        </p:nvGrpSpPr>
        <p:grpSpPr>
          <a:xfrm>
            <a:off x="745416" y="1604175"/>
            <a:ext cx="3640676" cy="2308609"/>
            <a:chOff x="365069" y="1336913"/>
            <a:chExt cx="4726310" cy="3263052"/>
          </a:xfrm>
        </p:grpSpPr>
        <p:sp>
          <p:nvSpPr>
            <p:cNvPr id="475" name="Google Shape;475;p45"/>
            <p:cNvSpPr/>
            <p:nvPr/>
          </p:nvSpPr>
          <p:spPr>
            <a:xfrm>
              <a:off x="365069" y="4173451"/>
              <a:ext cx="4726310" cy="2290"/>
            </a:xfrm>
            <a:custGeom>
              <a:rect b="b" l="l" r="r" t="t"/>
              <a:pathLst>
                <a:path extrusionOk="0" h="101" w="208483">
                  <a:moveTo>
                    <a:pt x="0" y="0"/>
                  </a:moveTo>
                  <a:lnTo>
                    <a:pt x="0" y="101"/>
                  </a:lnTo>
                  <a:lnTo>
                    <a:pt x="208482" y="101"/>
                  </a:lnTo>
                  <a:lnTo>
                    <a:pt x="208482" y="0"/>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45"/>
            <p:cNvSpPr/>
            <p:nvPr/>
          </p:nvSpPr>
          <p:spPr>
            <a:xfrm>
              <a:off x="4304889" y="4325453"/>
              <a:ext cx="313095" cy="2290"/>
            </a:xfrm>
            <a:custGeom>
              <a:rect b="b" l="l" r="r" t="t"/>
              <a:pathLst>
                <a:path extrusionOk="0" h="101" w="13811">
                  <a:moveTo>
                    <a:pt x="1" y="0"/>
                  </a:moveTo>
                  <a:lnTo>
                    <a:pt x="1" y="100"/>
                  </a:lnTo>
                  <a:lnTo>
                    <a:pt x="13811" y="100"/>
                  </a:lnTo>
                  <a:lnTo>
                    <a:pt x="13811"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45"/>
            <p:cNvSpPr/>
            <p:nvPr/>
          </p:nvSpPr>
          <p:spPr>
            <a:xfrm>
              <a:off x="3414094" y="4351161"/>
              <a:ext cx="81680" cy="2290"/>
            </a:xfrm>
            <a:custGeom>
              <a:rect b="b" l="l" r="r" t="t"/>
              <a:pathLst>
                <a:path extrusionOk="0" h="101" w="3603">
                  <a:moveTo>
                    <a:pt x="0" y="0"/>
                  </a:moveTo>
                  <a:lnTo>
                    <a:pt x="0" y="100"/>
                  </a:lnTo>
                  <a:lnTo>
                    <a:pt x="3603" y="100"/>
                  </a:lnTo>
                  <a:lnTo>
                    <a:pt x="3603"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45"/>
            <p:cNvSpPr/>
            <p:nvPr/>
          </p:nvSpPr>
          <p:spPr>
            <a:xfrm>
              <a:off x="4113576" y="4237720"/>
              <a:ext cx="181519" cy="2290"/>
            </a:xfrm>
            <a:custGeom>
              <a:rect b="b" l="l" r="r" t="t"/>
              <a:pathLst>
                <a:path extrusionOk="0" h="101" w="8007">
                  <a:moveTo>
                    <a:pt x="0" y="1"/>
                  </a:moveTo>
                  <a:lnTo>
                    <a:pt x="0" y="101"/>
                  </a:lnTo>
                  <a:lnTo>
                    <a:pt x="8006" y="101"/>
                  </a:lnTo>
                  <a:lnTo>
                    <a:pt x="8006"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45"/>
            <p:cNvSpPr/>
            <p:nvPr/>
          </p:nvSpPr>
          <p:spPr>
            <a:xfrm>
              <a:off x="861134" y="4253612"/>
              <a:ext cx="408377" cy="2290"/>
            </a:xfrm>
            <a:custGeom>
              <a:rect b="b" l="l" r="r" t="t"/>
              <a:pathLst>
                <a:path extrusionOk="0" h="101" w="18014">
                  <a:moveTo>
                    <a:pt x="0" y="0"/>
                  </a:moveTo>
                  <a:lnTo>
                    <a:pt x="0" y="100"/>
                  </a:lnTo>
                  <a:lnTo>
                    <a:pt x="18013" y="100"/>
                  </a:lnTo>
                  <a:lnTo>
                    <a:pt x="18013"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45"/>
            <p:cNvSpPr/>
            <p:nvPr/>
          </p:nvSpPr>
          <p:spPr>
            <a:xfrm>
              <a:off x="1353413" y="4253612"/>
              <a:ext cx="59781" cy="2290"/>
            </a:xfrm>
            <a:custGeom>
              <a:rect b="b" l="l" r="r" t="t"/>
              <a:pathLst>
                <a:path extrusionOk="0" h="101" w="2637">
                  <a:moveTo>
                    <a:pt x="1" y="0"/>
                  </a:moveTo>
                  <a:lnTo>
                    <a:pt x="1" y="100"/>
                  </a:lnTo>
                  <a:lnTo>
                    <a:pt x="2636" y="100"/>
                  </a:lnTo>
                  <a:lnTo>
                    <a:pt x="2636"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45"/>
            <p:cNvSpPr/>
            <p:nvPr/>
          </p:nvSpPr>
          <p:spPr>
            <a:xfrm>
              <a:off x="1607499" y="4293693"/>
              <a:ext cx="885558" cy="2290"/>
            </a:xfrm>
            <a:custGeom>
              <a:rect b="b" l="l" r="r" t="t"/>
              <a:pathLst>
                <a:path extrusionOk="0" h="101" w="39063">
                  <a:moveTo>
                    <a:pt x="1" y="0"/>
                  </a:moveTo>
                  <a:lnTo>
                    <a:pt x="1" y="100"/>
                  </a:lnTo>
                  <a:lnTo>
                    <a:pt x="39062" y="100"/>
                  </a:lnTo>
                  <a:lnTo>
                    <a:pt x="39062" y="0"/>
                  </a:ln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5"/>
            <p:cNvSpPr/>
            <p:nvPr/>
          </p:nvSpPr>
          <p:spPr>
            <a:xfrm>
              <a:off x="2436314" y="2965027"/>
              <a:ext cx="175466" cy="1208447"/>
            </a:xfrm>
            <a:custGeom>
              <a:rect b="b" l="l" r="r" t="t"/>
              <a:pathLst>
                <a:path extrusionOk="0" h="53306" w="7740">
                  <a:moveTo>
                    <a:pt x="0" y="1"/>
                  </a:moveTo>
                  <a:lnTo>
                    <a:pt x="0" y="53305"/>
                  </a:lnTo>
                  <a:lnTo>
                    <a:pt x="7739" y="53305"/>
                  </a:lnTo>
                  <a:lnTo>
                    <a:pt x="7739"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5"/>
            <p:cNvSpPr/>
            <p:nvPr/>
          </p:nvSpPr>
          <p:spPr>
            <a:xfrm>
              <a:off x="2436314" y="3943554"/>
              <a:ext cx="127065" cy="229919"/>
            </a:xfrm>
            <a:custGeom>
              <a:rect b="b" l="l" r="r" t="t"/>
              <a:pathLst>
                <a:path extrusionOk="0" h="10142" w="5605">
                  <a:moveTo>
                    <a:pt x="0" y="1"/>
                  </a:moveTo>
                  <a:lnTo>
                    <a:pt x="0" y="10141"/>
                  </a:lnTo>
                  <a:lnTo>
                    <a:pt x="2736" y="10141"/>
                  </a:lnTo>
                  <a:lnTo>
                    <a:pt x="5604" y="1"/>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45"/>
            <p:cNvSpPr/>
            <p:nvPr/>
          </p:nvSpPr>
          <p:spPr>
            <a:xfrm>
              <a:off x="4297339" y="2965027"/>
              <a:ext cx="176214" cy="1208447"/>
            </a:xfrm>
            <a:custGeom>
              <a:rect b="b" l="l" r="r" t="t"/>
              <a:pathLst>
                <a:path extrusionOk="0" h="53306" w="7773">
                  <a:moveTo>
                    <a:pt x="0" y="1"/>
                  </a:moveTo>
                  <a:lnTo>
                    <a:pt x="0" y="53305"/>
                  </a:lnTo>
                  <a:lnTo>
                    <a:pt x="7772" y="53305"/>
                  </a:lnTo>
                  <a:lnTo>
                    <a:pt x="7772"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45"/>
            <p:cNvSpPr/>
            <p:nvPr/>
          </p:nvSpPr>
          <p:spPr>
            <a:xfrm>
              <a:off x="2436314" y="2965027"/>
              <a:ext cx="1915479" cy="1145674"/>
            </a:xfrm>
            <a:custGeom>
              <a:rect b="b" l="l" r="r" t="t"/>
              <a:pathLst>
                <a:path extrusionOk="0" h="50537" w="84494">
                  <a:moveTo>
                    <a:pt x="0" y="1"/>
                  </a:moveTo>
                  <a:lnTo>
                    <a:pt x="0" y="50537"/>
                  </a:lnTo>
                  <a:lnTo>
                    <a:pt x="84494" y="50537"/>
                  </a:lnTo>
                  <a:lnTo>
                    <a:pt x="8449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5"/>
            <p:cNvSpPr/>
            <p:nvPr/>
          </p:nvSpPr>
          <p:spPr>
            <a:xfrm>
              <a:off x="4224727" y="3943554"/>
              <a:ext cx="127065" cy="229919"/>
            </a:xfrm>
            <a:custGeom>
              <a:rect b="b" l="l" r="r" t="t"/>
              <a:pathLst>
                <a:path extrusionOk="0" h="10142" w="5605">
                  <a:moveTo>
                    <a:pt x="1" y="1"/>
                  </a:moveTo>
                  <a:lnTo>
                    <a:pt x="2870" y="10141"/>
                  </a:lnTo>
                  <a:lnTo>
                    <a:pt x="5605" y="10141"/>
                  </a:lnTo>
                  <a:lnTo>
                    <a:pt x="5605" y="1"/>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5"/>
            <p:cNvSpPr/>
            <p:nvPr/>
          </p:nvSpPr>
          <p:spPr>
            <a:xfrm>
              <a:off x="3720343" y="3059560"/>
              <a:ext cx="567929" cy="948309"/>
            </a:xfrm>
            <a:custGeom>
              <a:rect b="b" l="l" r="r" t="t"/>
              <a:pathLst>
                <a:path extrusionOk="0" h="41831" w="25052">
                  <a:moveTo>
                    <a:pt x="1" y="0"/>
                  </a:moveTo>
                  <a:lnTo>
                    <a:pt x="1" y="41830"/>
                  </a:lnTo>
                  <a:lnTo>
                    <a:pt x="25052" y="41830"/>
                  </a:lnTo>
                  <a:lnTo>
                    <a:pt x="25052"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5"/>
            <p:cNvSpPr/>
            <p:nvPr/>
          </p:nvSpPr>
          <p:spPr>
            <a:xfrm>
              <a:off x="3110089" y="3059560"/>
              <a:ext cx="567929" cy="948309"/>
            </a:xfrm>
            <a:custGeom>
              <a:rect b="b" l="l" r="r" t="t"/>
              <a:pathLst>
                <a:path extrusionOk="0" h="41831" w="25052">
                  <a:moveTo>
                    <a:pt x="0" y="0"/>
                  </a:moveTo>
                  <a:lnTo>
                    <a:pt x="0" y="41830"/>
                  </a:lnTo>
                  <a:lnTo>
                    <a:pt x="25052" y="41830"/>
                  </a:lnTo>
                  <a:lnTo>
                    <a:pt x="25052"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45"/>
            <p:cNvSpPr/>
            <p:nvPr/>
          </p:nvSpPr>
          <p:spPr>
            <a:xfrm>
              <a:off x="2499835" y="3059560"/>
              <a:ext cx="567929" cy="948309"/>
            </a:xfrm>
            <a:custGeom>
              <a:rect b="b" l="l" r="r" t="t"/>
              <a:pathLst>
                <a:path extrusionOk="0" h="41831" w="25052">
                  <a:moveTo>
                    <a:pt x="0" y="0"/>
                  </a:moveTo>
                  <a:lnTo>
                    <a:pt x="0" y="41830"/>
                  </a:lnTo>
                  <a:lnTo>
                    <a:pt x="25051" y="41830"/>
                  </a:lnTo>
                  <a:lnTo>
                    <a:pt x="25051"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45"/>
            <p:cNvSpPr/>
            <p:nvPr/>
          </p:nvSpPr>
          <p:spPr>
            <a:xfrm>
              <a:off x="1070605" y="1473794"/>
              <a:ext cx="1200875" cy="2699680"/>
            </a:xfrm>
            <a:custGeom>
              <a:rect b="b" l="l" r="r" t="t"/>
              <a:pathLst>
                <a:path extrusionOk="0" h="119086" w="52972">
                  <a:moveTo>
                    <a:pt x="0" y="0"/>
                  </a:moveTo>
                  <a:lnTo>
                    <a:pt x="0" y="119085"/>
                  </a:lnTo>
                  <a:lnTo>
                    <a:pt x="52971" y="119085"/>
                  </a:lnTo>
                  <a:lnTo>
                    <a:pt x="52971" y="0"/>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45"/>
            <p:cNvSpPr/>
            <p:nvPr/>
          </p:nvSpPr>
          <p:spPr>
            <a:xfrm>
              <a:off x="1070605" y="1473794"/>
              <a:ext cx="1175167" cy="2699680"/>
            </a:xfrm>
            <a:custGeom>
              <a:rect b="b" l="l" r="r" t="t"/>
              <a:pathLst>
                <a:path extrusionOk="0" h="119086" w="51838">
                  <a:moveTo>
                    <a:pt x="0" y="0"/>
                  </a:moveTo>
                  <a:lnTo>
                    <a:pt x="0" y="119085"/>
                  </a:lnTo>
                  <a:lnTo>
                    <a:pt x="51837" y="119085"/>
                  </a:lnTo>
                  <a:lnTo>
                    <a:pt x="51837"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45"/>
            <p:cNvSpPr/>
            <p:nvPr/>
          </p:nvSpPr>
          <p:spPr>
            <a:xfrm>
              <a:off x="1141675" y="1535048"/>
              <a:ext cx="1033004" cy="2577171"/>
            </a:xfrm>
            <a:custGeom>
              <a:rect b="b" l="l" r="r" t="t"/>
              <a:pathLst>
                <a:path extrusionOk="0" h="113682" w="45567">
                  <a:moveTo>
                    <a:pt x="1" y="0"/>
                  </a:moveTo>
                  <a:lnTo>
                    <a:pt x="1" y="113682"/>
                  </a:lnTo>
                  <a:lnTo>
                    <a:pt x="45567" y="113682"/>
                  </a:lnTo>
                  <a:lnTo>
                    <a:pt x="45567"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45"/>
            <p:cNvSpPr/>
            <p:nvPr/>
          </p:nvSpPr>
          <p:spPr>
            <a:xfrm>
              <a:off x="1243781" y="1733161"/>
              <a:ext cx="828815" cy="281335"/>
            </a:xfrm>
            <a:custGeom>
              <a:rect b="b" l="l" r="r" t="t"/>
              <a:pathLst>
                <a:path extrusionOk="0" h="12410" w="36560">
                  <a:moveTo>
                    <a:pt x="12409" y="1"/>
                  </a:moveTo>
                  <a:cubicBezTo>
                    <a:pt x="5537" y="1"/>
                    <a:pt x="0" y="5538"/>
                    <a:pt x="0" y="12410"/>
                  </a:cubicBezTo>
                  <a:lnTo>
                    <a:pt x="36559" y="12410"/>
                  </a:lnTo>
                  <a:cubicBezTo>
                    <a:pt x="36559" y="5538"/>
                    <a:pt x="31022" y="1"/>
                    <a:pt x="2415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45"/>
            <p:cNvSpPr/>
            <p:nvPr/>
          </p:nvSpPr>
          <p:spPr>
            <a:xfrm>
              <a:off x="1243781" y="3336339"/>
              <a:ext cx="829563" cy="615559"/>
            </a:xfrm>
            <a:custGeom>
              <a:rect b="b" l="l" r="r" t="t"/>
              <a:pathLst>
                <a:path extrusionOk="0" h="27153" w="36593">
                  <a:moveTo>
                    <a:pt x="0" y="0"/>
                  </a:moveTo>
                  <a:lnTo>
                    <a:pt x="0" y="27153"/>
                  </a:lnTo>
                  <a:lnTo>
                    <a:pt x="36593" y="27153"/>
                  </a:lnTo>
                  <a:lnTo>
                    <a:pt x="36593" y="0"/>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45"/>
            <p:cNvSpPr/>
            <p:nvPr/>
          </p:nvSpPr>
          <p:spPr>
            <a:xfrm>
              <a:off x="1707315" y="2187650"/>
              <a:ext cx="366030" cy="1069299"/>
            </a:xfrm>
            <a:custGeom>
              <a:rect b="b" l="l" r="r" t="t"/>
              <a:pathLst>
                <a:path extrusionOk="0" h="47168" w="16146">
                  <a:moveTo>
                    <a:pt x="1" y="0"/>
                  </a:moveTo>
                  <a:lnTo>
                    <a:pt x="1" y="47168"/>
                  </a:lnTo>
                  <a:lnTo>
                    <a:pt x="16146" y="47168"/>
                  </a:lnTo>
                  <a:lnTo>
                    <a:pt x="161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45"/>
            <p:cNvSpPr/>
            <p:nvPr/>
          </p:nvSpPr>
          <p:spPr>
            <a:xfrm>
              <a:off x="1243010" y="2187650"/>
              <a:ext cx="366030" cy="1069299"/>
            </a:xfrm>
            <a:custGeom>
              <a:rect b="b" l="l" r="r" t="t"/>
              <a:pathLst>
                <a:path extrusionOk="0" h="47168" w="16146">
                  <a:moveTo>
                    <a:pt x="1" y="0"/>
                  </a:moveTo>
                  <a:lnTo>
                    <a:pt x="1" y="47168"/>
                  </a:lnTo>
                  <a:lnTo>
                    <a:pt x="16146" y="47168"/>
                  </a:lnTo>
                  <a:lnTo>
                    <a:pt x="1614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45"/>
            <p:cNvSpPr/>
            <p:nvPr/>
          </p:nvSpPr>
          <p:spPr>
            <a:xfrm>
              <a:off x="1202930" y="2670861"/>
              <a:ext cx="196640" cy="46904"/>
            </a:xfrm>
            <a:custGeom>
              <a:rect b="b" l="l" r="r" t="t"/>
              <a:pathLst>
                <a:path extrusionOk="0" h="2069" w="8674">
                  <a:moveTo>
                    <a:pt x="1035" y="1"/>
                  </a:moveTo>
                  <a:cubicBezTo>
                    <a:pt x="468" y="1"/>
                    <a:pt x="1" y="468"/>
                    <a:pt x="1" y="1035"/>
                  </a:cubicBezTo>
                  <a:cubicBezTo>
                    <a:pt x="1" y="1602"/>
                    <a:pt x="468" y="2069"/>
                    <a:pt x="1035" y="2069"/>
                  </a:cubicBezTo>
                  <a:lnTo>
                    <a:pt x="7673" y="2069"/>
                  </a:lnTo>
                  <a:cubicBezTo>
                    <a:pt x="8207" y="2069"/>
                    <a:pt x="8674" y="1602"/>
                    <a:pt x="8674" y="1035"/>
                  </a:cubicBezTo>
                  <a:cubicBezTo>
                    <a:pt x="8674" y="468"/>
                    <a:pt x="8207" y="1"/>
                    <a:pt x="7673"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5"/>
            <p:cNvSpPr/>
            <p:nvPr/>
          </p:nvSpPr>
          <p:spPr>
            <a:xfrm>
              <a:off x="1141675" y="1535048"/>
              <a:ext cx="18929" cy="2577171"/>
            </a:xfrm>
            <a:custGeom>
              <a:rect b="b" l="l" r="r" t="t"/>
              <a:pathLst>
                <a:path extrusionOk="0" h="113682" w="835">
                  <a:moveTo>
                    <a:pt x="1" y="0"/>
                  </a:moveTo>
                  <a:lnTo>
                    <a:pt x="1" y="113682"/>
                  </a:lnTo>
                  <a:lnTo>
                    <a:pt x="835" y="113682"/>
                  </a:lnTo>
                  <a:lnTo>
                    <a:pt x="835" y="0"/>
                  </a:ln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5"/>
            <p:cNvSpPr/>
            <p:nvPr/>
          </p:nvSpPr>
          <p:spPr>
            <a:xfrm>
              <a:off x="3030676" y="1336913"/>
              <a:ext cx="1274235" cy="1331704"/>
            </a:xfrm>
            <a:custGeom>
              <a:rect b="b" l="l" r="r" t="t"/>
              <a:pathLst>
                <a:path extrusionOk="0" h="58743" w="56208">
                  <a:moveTo>
                    <a:pt x="1" y="1"/>
                  </a:moveTo>
                  <a:lnTo>
                    <a:pt x="1" y="58743"/>
                  </a:lnTo>
                  <a:lnTo>
                    <a:pt x="56208" y="58743"/>
                  </a:lnTo>
                  <a:lnTo>
                    <a:pt x="56208"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5"/>
            <p:cNvSpPr/>
            <p:nvPr/>
          </p:nvSpPr>
          <p:spPr>
            <a:xfrm>
              <a:off x="2998915" y="1336913"/>
              <a:ext cx="1273487" cy="1331704"/>
            </a:xfrm>
            <a:custGeom>
              <a:rect b="b" l="l" r="r" t="t"/>
              <a:pathLst>
                <a:path extrusionOk="0" h="58743" w="56175">
                  <a:moveTo>
                    <a:pt x="1" y="1"/>
                  </a:moveTo>
                  <a:lnTo>
                    <a:pt x="1" y="58743"/>
                  </a:lnTo>
                  <a:lnTo>
                    <a:pt x="56174" y="58743"/>
                  </a:lnTo>
                  <a:lnTo>
                    <a:pt x="56174"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5"/>
            <p:cNvSpPr/>
            <p:nvPr/>
          </p:nvSpPr>
          <p:spPr>
            <a:xfrm>
              <a:off x="3056406" y="1398915"/>
              <a:ext cx="1158528" cy="1207699"/>
            </a:xfrm>
            <a:custGeom>
              <a:rect b="b" l="l" r="r" t="t"/>
              <a:pathLst>
                <a:path extrusionOk="0" h="53273" w="51104">
                  <a:moveTo>
                    <a:pt x="0" y="1"/>
                  </a:moveTo>
                  <a:lnTo>
                    <a:pt x="0" y="53272"/>
                  </a:lnTo>
                  <a:lnTo>
                    <a:pt x="51103" y="53272"/>
                  </a:lnTo>
                  <a:lnTo>
                    <a:pt x="5110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45"/>
            <p:cNvSpPr/>
            <p:nvPr/>
          </p:nvSpPr>
          <p:spPr>
            <a:xfrm>
              <a:off x="3603887" y="1398915"/>
              <a:ext cx="64315" cy="1207699"/>
            </a:xfrm>
            <a:custGeom>
              <a:rect b="b" l="l" r="r" t="t"/>
              <a:pathLst>
                <a:path extrusionOk="0" h="53273" w="2837">
                  <a:moveTo>
                    <a:pt x="1" y="1"/>
                  </a:moveTo>
                  <a:lnTo>
                    <a:pt x="1" y="53272"/>
                  </a:lnTo>
                  <a:lnTo>
                    <a:pt x="2836" y="53272"/>
                  </a:lnTo>
                  <a:lnTo>
                    <a:pt x="2836"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45"/>
            <p:cNvSpPr/>
            <p:nvPr/>
          </p:nvSpPr>
          <p:spPr>
            <a:xfrm>
              <a:off x="3056406" y="1398915"/>
              <a:ext cx="24212" cy="1207699"/>
            </a:xfrm>
            <a:custGeom>
              <a:rect b="b" l="l" r="r" t="t"/>
              <a:pathLst>
                <a:path extrusionOk="0" h="53273" w="1068">
                  <a:moveTo>
                    <a:pt x="0" y="1"/>
                  </a:moveTo>
                  <a:lnTo>
                    <a:pt x="0" y="53272"/>
                  </a:lnTo>
                  <a:lnTo>
                    <a:pt x="1068" y="53272"/>
                  </a:lnTo>
                  <a:lnTo>
                    <a:pt x="1068"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45"/>
            <p:cNvSpPr/>
            <p:nvPr/>
          </p:nvSpPr>
          <p:spPr>
            <a:xfrm>
              <a:off x="3668179" y="1398915"/>
              <a:ext cx="24212" cy="1207699"/>
            </a:xfrm>
            <a:custGeom>
              <a:rect b="b" l="l" r="r" t="t"/>
              <a:pathLst>
                <a:path extrusionOk="0" h="53273" w="1068">
                  <a:moveTo>
                    <a:pt x="0" y="1"/>
                  </a:moveTo>
                  <a:lnTo>
                    <a:pt x="0" y="53272"/>
                  </a:lnTo>
                  <a:lnTo>
                    <a:pt x="1067" y="53272"/>
                  </a:lnTo>
                  <a:lnTo>
                    <a:pt x="1067"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5"/>
            <p:cNvSpPr/>
            <p:nvPr/>
          </p:nvSpPr>
          <p:spPr>
            <a:xfrm>
              <a:off x="2776591" y="1763403"/>
              <a:ext cx="415201" cy="378884"/>
            </a:xfrm>
            <a:custGeom>
              <a:rect b="b" l="l" r="r" t="t"/>
              <a:pathLst>
                <a:path extrusionOk="0" h="16713" w="18315">
                  <a:moveTo>
                    <a:pt x="2165" y="1"/>
                  </a:moveTo>
                  <a:cubicBezTo>
                    <a:pt x="2122" y="1"/>
                    <a:pt x="2079" y="1"/>
                    <a:pt x="2036" y="1"/>
                  </a:cubicBezTo>
                  <a:cubicBezTo>
                    <a:pt x="1" y="1"/>
                    <a:pt x="8207" y="3203"/>
                    <a:pt x="11643" y="6739"/>
                  </a:cubicBezTo>
                  <a:cubicBezTo>
                    <a:pt x="14311" y="9508"/>
                    <a:pt x="17313" y="14144"/>
                    <a:pt x="18314" y="16713"/>
                  </a:cubicBezTo>
                  <a:cubicBezTo>
                    <a:pt x="17647" y="11309"/>
                    <a:pt x="17280" y="7473"/>
                    <a:pt x="14812" y="4704"/>
                  </a:cubicBezTo>
                  <a:cubicBezTo>
                    <a:pt x="12331" y="1959"/>
                    <a:pt x="7291" y="1"/>
                    <a:pt x="216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5"/>
            <p:cNvSpPr/>
            <p:nvPr/>
          </p:nvSpPr>
          <p:spPr>
            <a:xfrm>
              <a:off x="3177396" y="1842023"/>
              <a:ext cx="359773" cy="396317"/>
            </a:xfrm>
            <a:custGeom>
              <a:rect b="b" l="l" r="r" t="t"/>
              <a:pathLst>
                <a:path extrusionOk="0" h="17482" w="15870">
                  <a:moveTo>
                    <a:pt x="14153" y="0"/>
                  </a:moveTo>
                  <a:cubicBezTo>
                    <a:pt x="14130" y="0"/>
                    <a:pt x="14104" y="1"/>
                    <a:pt x="14077" y="2"/>
                  </a:cubicBezTo>
                  <a:cubicBezTo>
                    <a:pt x="8907" y="236"/>
                    <a:pt x="4137" y="2471"/>
                    <a:pt x="2068" y="5339"/>
                  </a:cubicBezTo>
                  <a:cubicBezTo>
                    <a:pt x="0" y="8208"/>
                    <a:pt x="200" y="12044"/>
                    <a:pt x="334" y="17481"/>
                  </a:cubicBezTo>
                  <a:cubicBezTo>
                    <a:pt x="968" y="14846"/>
                    <a:pt x="3269" y="10076"/>
                    <a:pt x="5504" y="7207"/>
                  </a:cubicBezTo>
                  <a:cubicBezTo>
                    <a:pt x="8334" y="3555"/>
                    <a:pt x="15870" y="0"/>
                    <a:pt x="14153"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5"/>
            <p:cNvSpPr/>
            <p:nvPr/>
          </p:nvSpPr>
          <p:spPr>
            <a:xfrm>
              <a:off x="895162" y="4385937"/>
              <a:ext cx="3666102" cy="214027"/>
            </a:xfrm>
            <a:custGeom>
              <a:rect b="b" l="l" r="r" t="t"/>
              <a:pathLst>
                <a:path extrusionOk="0" h="9441" w="161716">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5"/>
            <p:cNvSpPr/>
            <p:nvPr/>
          </p:nvSpPr>
          <p:spPr>
            <a:xfrm>
              <a:off x="859613" y="1572854"/>
              <a:ext cx="2993293" cy="286291"/>
            </a:xfrm>
            <a:custGeom>
              <a:rect b="b" l="l" r="r" t="t"/>
              <a:pathLst>
                <a:path extrusionOk="0" h="11042" w="122088">
                  <a:moveTo>
                    <a:pt x="2602" y="0"/>
                  </a:moveTo>
                  <a:cubicBezTo>
                    <a:pt x="1168" y="0"/>
                    <a:pt x="1" y="1168"/>
                    <a:pt x="1" y="2602"/>
                  </a:cubicBezTo>
                  <a:lnTo>
                    <a:pt x="1" y="11041"/>
                  </a:lnTo>
                  <a:lnTo>
                    <a:pt x="122088" y="11041"/>
                  </a:lnTo>
                  <a:lnTo>
                    <a:pt x="122088" y="2602"/>
                  </a:lnTo>
                  <a:cubicBezTo>
                    <a:pt x="122054" y="1168"/>
                    <a:pt x="120887" y="0"/>
                    <a:pt x="11945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5"/>
            <p:cNvSpPr/>
            <p:nvPr/>
          </p:nvSpPr>
          <p:spPr>
            <a:xfrm>
              <a:off x="1272504" y="1647582"/>
              <a:ext cx="117227" cy="99975"/>
            </a:xfrm>
            <a:custGeom>
              <a:rect b="b" l="l" r="r" t="t"/>
              <a:pathLst>
                <a:path extrusionOk="0" h="4410" w="5171">
                  <a:moveTo>
                    <a:pt x="2936" y="473"/>
                  </a:moveTo>
                  <a:cubicBezTo>
                    <a:pt x="3903" y="473"/>
                    <a:pt x="4704" y="1241"/>
                    <a:pt x="4704" y="2208"/>
                  </a:cubicBezTo>
                  <a:cubicBezTo>
                    <a:pt x="4704" y="3267"/>
                    <a:pt x="3837" y="3960"/>
                    <a:pt x="2935" y="3960"/>
                  </a:cubicBezTo>
                  <a:cubicBezTo>
                    <a:pt x="2501" y="3960"/>
                    <a:pt x="2059" y="3800"/>
                    <a:pt x="1702" y="3442"/>
                  </a:cubicBezTo>
                  <a:cubicBezTo>
                    <a:pt x="601" y="2341"/>
                    <a:pt x="1402" y="473"/>
                    <a:pt x="2936" y="473"/>
                  </a:cubicBezTo>
                  <a:close/>
                  <a:moveTo>
                    <a:pt x="2933" y="1"/>
                  </a:moveTo>
                  <a:cubicBezTo>
                    <a:pt x="2392" y="1"/>
                    <a:pt x="1843" y="199"/>
                    <a:pt x="1402" y="640"/>
                  </a:cubicBezTo>
                  <a:cubicBezTo>
                    <a:pt x="1" y="2041"/>
                    <a:pt x="968" y="4410"/>
                    <a:pt x="2936" y="4410"/>
                  </a:cubicBezTo>
                  <a:cubicBezTo>
                    <a:pt x="4170" y="4410"/>
                    <a:pt x="5171" y="3442"/>
                    <a:pt x="5171" y="2208"/>
                  </a:cubicBezTo>
                  <a:cubicBezTo>
                    <a:pt x="5171" y="875"/>
                    <a:pt x="4069" y="1"/>
                    <a:pt x="2933"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5"/>
            <p:cNvSpPr/>
            <p:nvPr/>
          </p:nvSpPr>
          <p:spPr>
            <a:xfrm>
              <a:off x="1113701" y="1647582"/>
              <a:ext cx="116478" cy="99975"/>
            </a:xfrm>
            <a:custGeom>
              <a:rect b="b" l="l" r="r" t="t"/>
              <a:pathLst>
                <a:path extrusionOk="0" h="4410" w="5138">
                  <a:moveTo>
                    <a:pt x="2936" y="473"/>
                  </a:moveTo>
                  <a:cubicBezTo>
                    <a:pt x="3903" y="473"/>
                    <a:pt x="4671" y="1241"/>
                    <a:pt x="4704" y="2208"/>
                  </a:cubicBezTo>
                  <a:cubicBezTo>
                    <a:pt x="4681" y="3267"/>
                    <a:pt x="3822" y="3960"/>
                    <a:pt x="2928" y="3960"/>
                  </a:cubicBezTo>
                  <a:cubicBezTo>
                    <a:pt x="2498" y="3960"/>
                    <a:pt x="2059" y="3800"/>
                    <a:pt x="1702" y="3442"/>
                  </a:cubicBezTo>
                  <a:cubicBezTo>
                    <a:pt x="601" y="2341"/>
                    <a:pt x="1368" y="473"/>
                    <a:pt x="2936" y="473"/>
                  </a:cubicBezTo>
                  <a:close/>
                  <a:moveTo>
                    <a:pt x="2914" y="1"/>
                  </a:moveTo>
                  <a:cubicBezTo>
                    <a:pt x="2373" y="1"/>
                    <a:pt x="1820" y="199"/>
                    <a:pt x="1368" y="640"/>
                  </a:cubicBezTo>
                  <a:cubicBezTo>
                    <a:pt x="1" y="2041"/>
                    <a:pt x="968" y="4410"/>
                    <a:pt x="2936" y="4410"/>
                  </a:cubicBezTo>
                  <a:cubicBezTo>
                    <a:pt x="4170" y="4410"/>
                    <a:pt x="5138" y="3442"/>
                    <a:pt x="5138" y="2208"/>
                  </a:cubicBezTo>
                  <a:cubicBezTo>
                    <a:pt x="5138" y="875"/>
                    <a:pt x="4051" y="1"/>
                    <a:pt x="2914"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5"/>
            <p:cNvSpPr/>
            <p:nvPr/>
          </p:nvSpPr>
          <p:spPr>
            <a:xfrm>
              <a:off x="954149" y="1647582"/>
              <a:ext cx="117227" cy="99975"/>
            </a:xfrm>
            <a:custGeom>
              <a:rect b="b" l="l" r="r" t="t"/>
              <a:pathLst>
                <a:path extrusionOk="0" h="4410" w="5171">
                  <a:moveTo>
                    <a:pt x="2969" y="473"/>
                  </a:moveTo>
                  <a:cubicBezTo>
                    <a:pt x="3936" y="473"/>
                    <a:pt x="4704" y="1241"/>
                    <a:pt x="4704" y="2208"/>
                  </a:cubicBezTo>
                  <a:cubicBezTo>
                    <a:pt x="4704" y="3267"/>
                    <a:pt x="3852" y="3960"/>
                    <a:pt x="2960" y="3960"/>
                  </a:cubicBezTo>
                  <a:cubicBezTo>
                    <a:pt x="2531" y="3960"/>
                    <a:pt x="2092" y="3800"/>
                    <a:pt x="1735" y="3442"/>
                  </a:cubicBezTo>
                  <a:cubicBezTo>
                    <a:pt x="634" y="2341"/>
                    <a:pt x="1401" y="473"/>
                    <a:pt x="2969" y="473"/>
                  </a:cubicBezTo>
                  <a:close/>
                  <a:moveTo>
                    <a:pt x="2947" y="1"/>
                  </a:moveTo>
                  <a:cubicBezTo>
                    <a:pt x="2406" y="1"/>
                    <a:pt x="1853" y="199"/>
                    <a:pt x="1401" y="640"/>
                  </a:cubicBezTo>
                  <a:cubicBezTo>
                    <a:pt x="0" y="2041"/>
                    <a:pt x="1001" y="4410"/>
                    <a:pt x="2969" y="4410"/>
                  </a:cubicBezTo>
                  <a:cubicBezTo>
                    <a:pt x="4170" y="4410"/>
                    <a:pt x="5171" y="3442"/>
                    <a:pt x="5171" y="2208"/>
                  </a:cubicBezTo>
                  <a:cubicBezTo>
                    <a:pt x="5171" y="875"/>
                    <a:pt x="4084" y="1"/>
                    <a:pt x="2947"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45"/>
            <p:cNvSpPr/>
            <p:nvPr/>
          </p:nvSpPr>
          <p:spPr>
            <a:xfrm>
              <a:off x="859613" y="1859129"/>
              <a:ext cx="2993293" cy="2084364"/>
            </a:xfrm>
            <a:custGeom>
              <a:rect b="b" l="l" r="r" t="t"/>
              <a:pathLst>
                <a:path extrusionOk="0" h="80392" w="122088">
                  <a:moveTo>
                    <a:pt x="1" y="0"/>
                  </a:moveTo>
                  <a:lnTo>
                    <a:pt x="1" y="77789"/>
                  </a:lnTo>
                  <a:cubicBezTo>
                    <a:pt x="1" y="79224"/>
                    <a:pt x="1168" y="80391"/>
                    <a:pt x="2602" y="80391"/>
                  </a:cubicBezTo>
                  <a:lnTo>
                    <a:pt x="119453" y="80391"/>
                  </a:lnTo>
                  <a:cubicBezTo>
                    <a:pt x="120887" y="80391"/>
                    <a:pt x="122054" y="79224"/>
                    <a:pt x="122088" y="77789"/>
                  </a:cubicBezTo>
                  <a:lnTo>
                    <a:pt x="122088" y="0"/>
                  </a:lnTo>
                  <a:close/>
                </a:path>
              </a:pathLst>
            </a:custGeom>
            <a:solidFill>
              <a:srgbClr val="0069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3" name="Google Shape;513;p45"/>
          <p:cNvSpPr txBox="1"/>
          <p:nvPr/>
        </p:nvSpPr>
        <p:spPr>
          <a:xfrm>
            <a:off x="5595449" y="1609625"/>
            <a:ext cx="3165900" cy="577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a:solidFill>
                  <a:srgbClr val="434343"/>
                </a:solidFill>
                <a:latin typeface="Overpass"/>
                <a:ea typeface="Overpass"/>
                <a:cs typeface="Overpass"/>
                <a:sym typeface="Overpass"/>
              </a:rPr>
              <a:t>금융 빅데이터 개방 시스템(CreDB) 제공 데이터 사용</a:t>
            </a:r>
            <a:endParaRPr>
              <a:solidFill>
                <a:srgbClr val="434343"/>
              </a:solidFill>
              <a:latin typeface="Overpass"/>
              <a:ea typeface="Overpass"/>
              <a:cs typeface="Overpass"/>
              <a:sym typeface="Overpass"/>
            </a:endParaRPr>
          </a:p>
        </p:txBody>
      </p:sp>
      <p:sp>
        <p:nvSpPr>
          <p:cNvPr id="514" name="Google Shape;514;p45"/>
          <p:cNvSpPr txBox="1"/>
          <p:nvPr/>
        </p:nvSpPr>
        <p:spPr>
          <a:xfrm>
            <a:off x="5595447" y="2278974"/>
            <a:ext cx="2946300" cy="577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a:solidFill>
                  <a:srgbClr val="434343"/>
                </a:solidFill>
                <a:latin typeface="Overpass"/>
                <a:ea typeface="Overpass"/>
                <a:cs typeface="Overpass"/>
                <a:sym typeface="Overpass"/>
              </a:rPr>
              <a:t>구현한 학습 방법의 유효성을 검증하기 위하여 사용</a:t>
            </a:r>
            <a:endParaRPr>
              <a:solidFill>
                <a:srgbClr val="434343"/>
              </a:solidFill>
              <a:latin typeface="Overpass"/>
              <a:ea typeface="Overpass"/>
              <a:cs typeface="Overpass"/>
              <a:sym typeface="Overpass"/>
            </a:endParaRPr>
          </a:p>
        </p:txBody>
      </p:sp>
      <p:sp>
        <p:nvSpPr>
          <p:cNvPr id="515" name="Google Shape;515;p45"/>
          <p:cNvSpPr txBox="1"/>
          <p:nvPr/>
        </p:nvSpPr>
        <p:spPr>
          <a:xfrm>
            <a:off x="5595448" y="2948302"/>
            <a:ext cx="2946300" cy="577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a:solidFill>
                  <a:srgbClr val="434343"/>
                </a:solidFill>
                <a:latin typeface="Overpass"/>
                <a:ea typeface="Overpass"/>
                <a:cs typeface="Overpass"/>
                <a:sym typeface="Overpass"/>
              </a:rPr>
              <a:t>차주, 대출, 연체 정보의 세 개 테이블을 조인, 불필요 속성 제거</a:t>
            </a:r>
            <a:endParaRPr>
              <a:solidFill>
                <a:srgbClr val="434343"/>
              </a:solidFill>
              <a:latin typeface="Overpass"/>
              <a:ea typeface="Overpass"/>
              <a:cs typeface="Overpass"/>
              <a:sym typeface="Overpass"/>
            </a:endParaRPr>
          </a:p>
        </p:txBody>
      </p:sp>
      <p:sp>
        <p:nvSpPr>
          <p:cNvPr id="516" name="Google Shape;516;p45"/>
          <p:cNvSpPr txBox="1"/>
          <p:nvPr/>
        </p:nvSpPr>
        <p:spPr>
          <a:xfrm>
            <a:off x="5052745" y="1672888"/>
            <a:ext cx="490800" cy="450900"/>
          </a:xfrm>
          <a:prstGeom prst="rect">
            <a:avLst/>
          </a:prstGeom>
          <a:solidFill>
            <a:srgbClr val="007F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rgbClr val="FFFFFF"/>
                </a:solidFill>
                <a:latin typeface="Rubik"/>
                <a:ea typeface="Rubik"/>
                <a:cs typeface="Rubik"/>
                <a:sym typeface="Rubik"/>
              </a:rPr>
              <a:t>1</a:t>
            </a:r>
            <a:endParaRPr b="1" sz="2000">
              <a:solidFill>
                <a:srgbClr val="FFFFFF"/>
              </a:solidFill>
              <a:latin typeface="Rubik"/>
              <a:ea typeface="Rubik"/>
              <a:cs typeface="Rubik"/>
              <a:sym typeface="Rubik"/>
            </a:endParaRPr>
          </a:p>
        </p:txBody>
      </p:sp>
      <p:sp>
        <p:nvSpPr>
          <p:cNvPr id="517" name="Google Shape;517;p45"/>
          <p:cNvSpPr txBox="1"/>
          <p:nvPr/>
        </p:nvSpPr>
        <p:spPr>
          <a:xfrm>
            <a:off x="5052745" y="2342236"/>
            <a:ext cx="490800" cy="450900"/>
          </a:xfrm>
          <a:prstGeom prst="rect">
            <a:avLst/>
          </a:prstGeom>
          <a:solidFill>
            <a:srgbClr val="007F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rgbClr val="FFFFFF"/>
                </a:solidFill>
                <a:latin typeface="Rubik"/>
                <a:ea typeface="Rubik"/>
                <a:cs typeface="Rubik"/>
                <a:sym typeface="Rubik"/>
              </a:rPr>
              <a:t>2</a:t>
            </a:r>
            <a:endParaRPr b="1" sz="2000">
              <a:solidFill>
                <a:srgbClr val="FFFFFF"/>
              </a:solidFill>
              <a:latin typeface="Rubik"/>
              <a:ea typeface="Rubik"/>
              <a:cs typeface="Rubik"/>
              <a:sym typeface="Rubik"/>
            </a:endParaRPr>
          </a:p>
        </p:txBody>
      </p:sp>
      <p:sp>
        <p:nvSpPr>
          <p:cNvPr id="518" name="Google Shape;518;p45"/>
          <p:cNvSpPr txBox="1"/>
          <p:nvPr/>
        </p:nvSpPr>
        <p:spPr>
          <a:xfrm>
            <a:off x="5052745" y="3011585"/>
            <a:ext cx="490800" cy="450900"/>
          </a:xfrm>
          <a:prstGeom prst="rect">
            <a:avLst/>
          </a:prstGeom>
          <a:solidFill>
            <a:srgbClr val="007F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rgbClr val="FFFFFF"/>
                </a:solidFill>
                <a:latin typeface="Rubik"/>
                <a:ea typeface="Rubik"/>
                <a:cs typeface="Rubik"/>
                <a:sym typeface="Rubik"/>
              </a:rPr>
              <a:t>3</a:t>
            </a:r>
            <a:endParaRPr b="1" sz="2000">
              <a:solidFill>
                <a:srgbClr val="FFFFFF"/>
              </a:solidFill>
              <a:latin typeface="Rubik"/>
              <a:ea typeface="Rubik"/>
              <a:cs typeface="Rubik"/>
              <a:sym typeface="Rubik"/>
            </a:endParaRPr>
          </a:p>
        </p:txBody>
      </p:sp>
      <p:grpSp>
        <p:nvGrpSpPr>
          <p:cNvPr id="519" name="Google Shape;519;p45"/>
          <p:cNvGrpSpPr/>
          <p:nvPr/>
        </p:nvGrpSpPr>
        <p:grpSpPr>
          <a:xfrm>
            <a:off x="3287728" y="2935489"/>
            <a:ext cx="1464440" cy="1191234"/>
            <a:chOff x="2780376" y="2225463"/>
            <a:chExt cx="1901129" cy="1683723"/>
          </a:xfrm>
        </p:grpSpPr>
        <p:sp>
          <p:nvSpPr>
            <p:cNvPr id="520" name="Google Shape;520;p45"/>
            <p:cNvSpPr/>
            <p:nvPr/>
          </p:nvSpPr>
          <p:spPr>
            <a:xfrm>
              <a:off x="2780376" y="2225463"/>
              <a:ext cx="846974" cy="1420185"/>
            </a:xfrm>
            <a:custGeom>
              <a:rect b="b" l="l" r="r" t="t"/>
              <a:pathLst>
                <a:path extrusionOk="0" h="62646" w="37361">
                  <a:moveTo>
                    <a:pt x="37361" y="0"/>
                  </a:moveTo>
                  <a:cubicBezTo>
                    <a:pt x="19581" y="3970"/>
                    <a:pt x="6939" y="19714"/>
                    <a:pt x="6939" y="37927"/>
                  </a:cubicBezTo>
                  <a:cubicBezTo>
                    <a:pt x="6906" y="40496"/>
                    <a:pt x="7173" y="43031"/>
                    <a:pt x="7673" y="45533"/>
                  </a:cubicBezTo>
                  <a:cubicBezTo>
                    <a:pt x="2936" y="48335"/>
                    <a:pt x="1" y="53439"/>
                    <a:pt x="1" y="58976"/>
                  </a:cubicBezTo>
                  <a:cubicBezTo>
                    <a:pt x="1" y="60210"/>
                    <a:pt x="134" y="61444"/>
                    <a:pt x="434" y="62645"/>
                  </a:cubicBezTo>
                  <a:lnTo>
                    <a:pt x="34726" y="62645"/>
                  </a:lnTo>
                  <a:cubicBezTo>
                    <a:pt x="36160" y="62645"/>
                    <a:pt x="37327" y="61478"/>
                    <a:pt x="37361" y="60043"/>
                  </a:cubicBezTo>
                  <a:lnTo>
                    <a:pt x="37361" y="0"/>
                  </a:lnTo>
                  <a:close/>
                </a:path>
              </a:pathLst>
            </a:custGeom>
            <a:solidFill>
              <a:srgbClr val="B7B7B7">
                <a:alpha val="286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1" name="Google Shape;521;p45"/>
            <p:cNvGrpSpPr/>
            <p:nvPr/>
          </p:nvGrpSpPr>
          <p:grpSpPr>
            <a:xfrm>
              <a:off x="2855255" y="2336251"/>
              <a:ext cx="1826250" cy="1572935"/>
              <a:chOff x="2855255" y="2336251"/>
              <a:chExt cx="1826250" cy="1572935"/>
            </a:xfrm>
          </p:grpSpPr>
          <p:sp>
            <p:nvSpPr>
              <p:cNvPr id="522" name="Google Shape;522;p45"/>
              <p:cNvSpPr/>
              <p:nvPr/>
            </p:nvSpPr>
            <p:spPr>
              <a:xfrm>
                <a:off x="3818662" y="3045188"/>
                <a:ext cx="370564" cy="47698"/>
              </a:xfrm>
              <a:custGeom>
                <a:rect b="b" l="l" r="r" t="t"/>
                <a:pathLst>
                  <a:path extrusionOk="0" h="2104" w="16346">
                    <a:moveTo>
                      <a:pt x="0" y="1"/>
                    </a:moveTo>
                    <a:cubicBezTo>
                      <a:pt x="1535" y="1340"/>
                      <a:pt x="3518" y="2103"/>
                      <a:pt x="5573" y="2103"/>
                    </a:cubicBezTo>
                    <a:cubicBezTo>
                      <a:pt x="5616" y="2103"/>
                      <a:pt x="5660" y="2103"/>
                      <a:pt x="5704" y="2102"/>
                    </a:cubicBezTo>
                    <a:lnTo>
                      <a:pt x="10641" y="2102"/>
                    </a:lnTo>
                    <a:cubicBezTo>
                      <a:pt x="10685" y="2103"/>
                      <a:pt x="10729" y="2103"/>
                      <a:pt x="10773" y="2103"/>
                    </a:cubicBezTo>
                    <a:cubicBezTo>
                      <a:pt x="12827" y="2103"/>
                      <a:pt x="14810" y="1340"/>
                      <a:pt x="16345"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45"/>
              <p:cNvSpPr/>
              <p:nvPr/>
            </p:nvSpPr>
            <p:spPr>
              <a:xfrm>
                <a:off x="3203104" y="3045188"/>
                <a:ext cx="370564" cy="47698"/>
              </a:xfrm>
              <a:custGeom>
                <a:rect b="b" l="l" r="r" t="t"/>
                <a:pathLst>
                  <a:path extrusionOk="0" h="2104" w="16346">
                    <a:moveTo>
                      <a:pt x="0" y="1"/>
                    </a:moveTo>
                    <a:cubicBezTo>
                      <a:pt x="1535" y="1340"/>
                      <a:pt x="3518" y="2103"/>
                      <a:pt x="5542" y="2103"/>
                    </a:cubicBezTo>
                    <a:cubicBezTo>
                      <a:pt x="5585" y="2103"/>
                      <a:pt x="5628" y="2103"/>
                      <a:pt x="5671" y="2102"/>
                    </a:cubicBezTo>
                    <a:lnTo>
                      <a:pt x="10641" y="2102"/>
                    </a:lnTo>
                    <a:cubicBezTo>
                      <a:pt x="10685" y="2103"/>
                      <a:pt x="10729" y="2103"/>
                      <a:pt x="10773" y="2103"/>
                    </a:cubicBezTo>
                    <a:cubicBezTo>
                      <a:pt x="12828" y="2103"/>
                      <a:pt x="14810" y="1340"/>
                      <a:pt x="16345"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45"/>
              <p:cNvSpPr/>
              <p:nvPr/>
            </p:nvSpPr>
            <p:spPr>
              <a:xfrm>
                <a:off x="2955071" y="2336251"/>
                <a:ext cx="1726434" cy="1572935"/>
              </a:xfrm>
              <a:custGeom>
                <a:rect b="b" l="l" r="r" t="t"/>
                <a:pathLst>
                  <a:path extrusionOk="0" h="69384" w="76155">
                    <a:moveTo>
                      <a:pt x="38077" y="0"/>
                    </a:moveTo>
                    <a:cubicBezTo>
                      <a:pt x="29196" y="0"/>
                      <a:pt x="20315" y="3386"/>
                      <a:pt x="13543" y="10157"/>
                    </a:cubicBezTo>
                    <a:cubicBezTo>
                      <a:pt x="0" y="23700"/>
                      <a:pt x="0" y="45683"/>
                      <a:pt x="13543" y="59226"/>
                    </a:cubicBezTo>
                    <a:cubicBezTo>
                      <a:pt x="20315" y="65997"/>
                      <a:pt x="29196" y="69383"/>
                      <a:pt x="38077" y="69383"/>
                    </a:cubicBezTo>
                    <a:cubicBezTo>
                      <a:pt x="46959" y="69383"/>
                      <a:pt x="55840" y="65997"/>
                      <a:pt x="62612" y="59226"/>
                    </a:cubicBezTo>
                    <a:cubicBezTo>
                      <a:pt x="76155" y="45683"/>
                      <a:pt x="76155" y="23700"/>
                      <a:pt x="62612" y="10157"/>
                    </a:cubicBezTo>
                    <a:cubicBezTo>
                      <a:pt x="55840" y="3386"/>
                      <a:pt x="46959" y="0"/>
                      <a:pt x="38077" y="0"/>
                    </a:cubicBezTo>
                    <a:close/>
                  </a:path>
                </a:pathLst>
              </a:custGeom>
              <a:solidFill>
                <a:srgbClr val="0D94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45"/>
              <p:cNvSpPr/>
              <p:nvPr/>
            </p:nvSpPr>
            <p:spPr>
              <a:xfrm>
                <a:off x="3035233" y="2405055"/>
                <a:ext cx="1573683" cy="1433605"/>
              </a:xfrm>
              <a:custGeom>
                <a:rect b="b" l="l" r="r" t="t"/>
                <a:pathLst>
                  <a:path extrusionOk="0" h="63238" w="69417">
                    <a:moveTo>
                      <a:pt x="34696" y="1"/>
                    </a:moveTo>
                    <a:cubicBezTo>
                      <a:pt x="26602" y="1"/>
                      <a:pt x="18513" y="3086"/>
                      <a:pt x="12342" y="9257"/>
                    </a:cubicBezTo>
                    <a:cubicBezTo>
                      <a:pt x="0" y="21599"/>
                      <a:pt x="0" y="41614"/>
                      <a:pt x="12342" y="53956"/>
                    </a:cubicBezTo>
                    <a:cubicBezTo>
                      <a:pt x="18513" y="60144"/>
                      <a:pt x="26602" y="63238"/>
                      <a:pt x="34696" y="63238"/>
                    </a:cubicBezTo>
                    <a:cubicBezTo>
                      <a:pt x="42789" y="63238"/>
                      <a:pt x="50886" y="60144"/>
                      <a:pt x="57074" y="53956"/>
                    </a:cubicBezTo>
                    <a:cubicBezTo>
                      <a:pt x="69416" y="41614"/>
                      <a:pt x="69416" y="21599"/>
                      <a:pt x="57074" y="9257"/>
                    </a:cubicBezTo>
                    <a:cubicBezTo>
                      <a:pt x="50886" y="3086"/>
                      <a:pt x="42789" y="1"/>
                      <a:pt x="3469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45"/>
              <p:cNvSpPr/>
              <p:nvPr/>
            </p:nvSpPr>
            <p:spPr>
              <a:xfrm>
                <a:off x="3322575" y="2640619"/>
                <a:ext cx="296456" cy="475685"/>
              </a:xfrm>
              <a:custGeom>
                <a:rect b="b" l="l" r="r" t="t"/>
                <a:pathLst>
                  <a:path extrusionOk="0" h="20983" w="13077">
                    <a:moveTo>
                      <a:pt x="4838" y="16345"/>
                    </a:moveTo>
                    <a:cubicBezTo>
                      <a:pt x="4871" y="16379"/>
                      <a:pt x="4871" y="16412"/>
                      <a:pt x="4871" y="16446"/>
                    </a:cubicBezTo>
                    <a:cubicBezTo>
                      <a:pt x="4889" y="16501"/>
                      <a:pt x="4887" y="16525"/>
                      <a:pt x="4877" y="16525"/>
                    </a:cubicBezTo>
                    <a:cubicBezTo>
                      <a:pt x="4868" y="16525"/>
                      <a:pt x="4853" y="16509"/>
                      <a:pt x="4838" y="16479"/>
                    </a:cubicBezTo>
                    <a:cubicBezTo>
                      <a:pt x="4838" y="16446"/>
                      <a:pt x="4838" y="16379"/>
                      <a:pt x="4838" y="16345"/>
                    </a:cubicBezTo>
                    <a:close/>
                    <a:moveTo>
                      <a:pt x="11342" y="0"/>
                    </a:moveTo>
                    <a:lnTo>
                      <a:pt x="9341" y="2602"/>
                    </a:lnTo>
                    <a:cubicBezTo>
                      <a:pt x="9341" y="2602"/>
                      <a:pt x="7573" y="3937"/>
                      <a:pt x="6906" y="5104"/>
                    </a:cubicBezTo>
                    <a:cubicBezTo>
                      <a:pt x="6105" y="5871"/>
                      <a:pt x="5405" y="6672"/>
                      <a:pt x="4671" y="7506"/>
                    </a:cubicBezTo>
                    <a:cubicBezTo>
                      <a:pt x="3870" y="8473"/>
                      <a:pt x="3103" y="9474"/>
                      <a:pt x="2403" y="10508"/>
                    </a:cubicBezTo>
                    <a:cubicBezTo>
                      <a:pt x="1635" y="11609"/>
                      <a:pt x="1002" y="12843"/>
                      <a:pt x="535" y="14077"/>
                    </a:cubicBezTo>
                    <a:cubicBezTo>
                      <a:pt x="234" y="14878"/>
                      <a:pt x="68" y="15745"/>
                      <a:pt x="34" y="16579"/>
                    </a:cubicBezTo>
                    <a:cubicBezTo>
                      <a:pt x="1" y="17213"/>
                      <a:pt x="134" y="17813"/>
                      <a:pt x="334" y="18347"/>
                    </a:cubicBezTo>
                    <a:cubicBezTo>
                      <a:pt x="635" y="19047"/>
                      <a:pt x="1068" y="19648"/>
                      <a:pt x="1669" y="20115"/>
                    </a:cubicBezTo>
                    <a:lnTo>
                      <a:pt x="2102" y="20448"/>
                    </a:lnTo>
                    <a:lnTo>
                      <a:pt x="2769" y="20582"/>
                    </a:lnTo>
                    <a:cubicBezTo>
                      <a:pt x="4070" y="20815"/>
                      <a:pt x="5405" y="20949"/>
                      <a:pt x="6739" y="20982"/>
                    </a:cubicBezTo>
                    <a:lnTo>
                      <a:pt x="7273" y="20915"/>
                    </a:lnTo>
                    <a:lnTo>
                      <a:pt x="6739" y="15645"/>
                    </a:lnTo>
                    <a:cubicBezTo>
                      <a:pt x="6272" y="15645"/>
                      <a:pt x="5305" y="15712"/>
                      <a:pt x="4871" y="15712"/>
                    </a:cubicBezTo>
                    <a:cubicBezTo>
                      <a:pt x="4871" y="15645"/>
                      <a:pt x="4904" y="15545"/>
                      <a:pt x="4938" y="15478"/>
                    </a:cubicBezTo>
                    <a:cubicBezTo>
                      <a:pt x="5205" y="14444"/>
                      <a:pt x="5571" y="13477"/>
                      <a:pt x="6005" y="12543"/>
                    </a:cubicBezTo>
                    <a:cubicBezTo>
                      <a:pt x="6472" y="11542"/>
                      <a:pt x="7039" y="10508"/>
                      <a:pt x="7573" y="9507"/>
                    </a:cubicBezTo>
                    <a:cubicBezTo>
                      <a:pt x="8073" y="8607"/>
                      <a:pt x="8607" y="7706"/>
                      <a:pt x="9107" y="6839"/>
                    </a:cubicBezTo>
                    <a:lnTo>
                      <a:pt x="11609" y="5271"/>
                    </a:lnTo>
                    <a:lnTo>
                      <a:pt x="13077" y="2669"/>
                    </a:lnTo>
                    <a:lnTo>
                      <a:pt x="11342" y="0"/>
                    </a:ln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5"/>
              <p:cNvSpPr/>
              <p:nvPr/>
            </p:nvSpPr>
            <p:spPr>
              <a:xfrm>
                <a:off x="3730930" y="2747712"/>
                <a:ext cx="186801" cy="266486"/>
              </a:xfrm>
              <a:custGeom>
                <a:rect b="b" l="l" r="r" t="t"/>
                <a:pathLst>
                  <a:path extrusionOk="0" h="11755" w="8240">
                    <a:moveTo>
                      <a:pt x="5272" y="0"/>
                    </a:moveTo>
                    <a:cubicBezTo>
                      <a:pt x="4808" y="0"/>
                      <a:pt x="4331" y="96"/>
                      <a:pt x="3903" y="347"/>
                    </a:cubicBezTo>
                    <a:cubicBezTo>
                      <a:pt x="2603" y="1114"/>
                      <a:pt x="2436" y="2181"/>
                      <a:pt x="2903" y="3449"/>
                    </a:cubicBezTo>
                    <a:cubicBezTo>
                      <a:pt x="2903" y="3516"/>
                      <a:pt x="2936" y="3616"/>
                      <a:pt x="2969" y="3716"/>
                    </a:cubicBezTo>
                    <a:cubicBezTo>
                      <a:pt x="3003" y="3916"/>
                      <a:pt x="3003" y="4116"/>
                      <a:pt x="3036" y="4316"/>
                    </a:cubicBezTo>
                    <a:cubicBezTo>
                      <a:pt x="3136" y="5650"/>
                      <a:pt x="2769" y="6885"/>
                      <a:pt x="1268" y="7585"/>
                    </a:cubicBezTo>
                    <a:cubicBezTo>
                      <a:pt x="1268" y="7685"/>
                      <a:pt x="1068" y="7752"/>
                      <a:pt x="1001" y="7819"/>
                    </a:cubicBezTo>
                    <a:cubicBezTo>
                      <a:pt x="468" y="8286"/>
                      <a:pt x="101" y="8986"/>
                      <a:pt x="1" y="9720"/>
                    </a:cubicBezTo>
                    <a:cubicBezTo>
                      <a:pt x="1" y="10254"/>
                      <a:pt x="534" y="10687"/>
                      <a:pt x="1135" y="11188"/>
                    </a:cubicBezTo>
                    <a:lnTo>
                      <a:pt x="1969" y="11755"/>
                    </a:lnTo>
                    <a:lnTo>
                      <a:pt x="3103" y="11655"/>
                    </a:lnTo>
                    <a:cubicBezTo>
                      <a:pt x="6605" y="10621"/>
                      <a:pt x="8240" y="7418"/>
                      <a:pt x="8173" y="7185"/>
                    </a:cubicBezTo>
                    <a:cubicBezTo>
                      <a:pt x="7273" y="5717"/>
                      <a:pt x="7273" y="3115"/>
                      <a:pt x="7539" y="880"/>
                    </a:cubicBezTo>
                    <a:cubicBezTo>
                      <a:pt x="7588" y="640"/>
                      <a:pt x="6473" y="0"/>
                      <a:pt x="5272" y="0"/>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45"/>
              <p:cNvSpPr/>
              <p:nvPr/>
            </p:nvSpPr>
            <p:spPr>
              <a:xfrm>
                <a:off x="3462471" y="2911344"/>
                <a:ext cx="836387" cy="756226"/>
              </a:xfrm>
              <a:custGeom>
                <a:rect b="b" l="l" r="r" t="t"/>
                <a:pathLst>
                  <a:path extrusionOk="0" h="33358" w="36894">
                    <a:moveTo>
                      <a:pt x="19982" y="0"/>
                    </a:moveTo>
                    <a:cubicBezTo>
                      <a:pt x="19582" y="901"/>
                      <a:pt x="18214" y="3069"/>
                      <a:pt x="14711" y="4103"/>
                    </a:cubicBezTo>
                    <a:lnTo>
                      <a:pt x="13844" y="4303"/>
                    </a:lnTo>
                    <a:lnTo>
                      <a:pt x="13010" y="3870"/>
                    </a:lnTo>
                    <a:cubicBezTo>
                      <a:pt x="12476" y="3503"/>
                      <a:pt x="12143" y="2902"/>
                      <a:pt x="12076" y="2269"/>
                    </a:cubicBezTo>
                    <a:cubicBezTo>
                      <a:pt x="12143" y="1635"/>
                      <a:pt x="12476" y="1001"/>
                      <a:pt x="13010" y="601"/>
                    </a:cubicBezTo>
                    <a:cubicBezTo>
                      <a:pt x="13044" y="567"/>
                      <a:pt x="13044" y="534"/>
                      <a:pt x="13077" y="501"/>
                    </a:cubicBezTo>
                    <a:lnTo>
                      <a:pt x="13077" y="334"/>
                    </a:lnTo>
                    <a:cubicBezTo>
                      <a:pt x="12810" y="367"/>
                      <a:pt x="9474" y="868"/>
                      <a:pt x="9207" y="934"/>
                    </a:cubicBezTo>
                    <a:cubicBezTo>
                      <a:pt x="6072" y="1501"/>
                      <a:pt x="2970" y="2369"/>
                      <a:pt x="1" y="3469"/>
                    </a:cubicBezTo>
                    <a:lnTo>
                      <a:pt x="34" y="3770"/>
                    </a:lnTo>
                    <a:lnTo>
                      <a:pt x="635" y="9040"/>
                    </a:lnTo>
                    <a:lnTo>
                      <a:pt x="868" y="11008"/>
                    </a:lnTo>
                    <a:cubicBezTo>
                      <a:pt x="868" y="11008"/>
                      <a:pt x="2536" y="10841"/>
                      <a:pt x="4704" y="10441"/>
                    </a:cubicBezTo>
                    <a:lnTo>
                      <a:pt x="4704" y="10441"/>
                    </a:lnTo>
                    <a:cubicBezTo>
                      <a:pt x="4137" y="15745"/>
                      <a:pt x="4004" y="23450"/>
                      <a:pt x="5838" y="33358"/>
                    </a:cubicBezTo>
                    <a:lnTo>
                      <a:pt x="12943" y="33224"/>
                    </a:lnTo>
                    <a:lnTo>
                      <a:pt x="25319" y="32991"/>
                    </a:lnTo>
                    <a:cubicBezTo>
                      <a:pt x="25352" y="32157"/>
                      <a:pt x="25286" y="30422"/>
                      <a:pt x="25186" y="28054"/>
                    </a:cubicBezTo>
                    <a:lnTo>
                      <a:pt x="25085" y="24418"/>
                    </a:lnTo>
                    <a:cubicBezTo>
                      <a:pt x="25019" y="21215"/>
                      <a:pt x="25019" y="17346"/>
                      <a:pt x="25319" y="13210"/>
                    </a:cubicBezTo>
                    <a:cubicBezTo>
                      <a:pt x="25352" y="12543"/>
                      <a:pt x="25419" y="11875"/>
                      <a:pt x="25452" y="11208"/>
                    </a:cubicBezTo>
                    <a:cubicBezTo>
                      <a:pt x="27988" y="13944"/>
                      <a:pt x="30523" y="16545"/>
                      <a:pt x="30523" y="16545"/>
                    </a:cubicBezTo>
                    <a:lnTo>
                      <a:pt x="31724" y="15411"/>
                    </a:lnTo>
                    <a:cubicBezTo>
                      <a:pt x="33258" y="14677"/>
                      <a:pt x="34459" y="13343"/>
                      <a:pt x="35493" y="11775"/>
                    </a:cubicBezTo>
                    <a:lnTo>
                      <a:pt x="36894" y="10408"/>
                    </a:lnTo>
                    <a:cubicBezTo>
                      <a:pt x="36894" y="10408"/>
                      <a:pt x="30389" y="1835"/>
                      <a:pt x="26987" y="1235"/>
                    </a:cubicBezTo>
                    <a:lnTo>
                      <a:pt x="26353" y="1134"/>
                    </a:lnTo>
                    <a:cubicBezTo>
                      <a:pt x="25519" y="1001"/>
                      <a:pt x="21783" y="167"/>
                      <a:pt x="19982" y="0"/>
                    </a:cubicBezTo>
                    <a:close/>
                  </a:path>
                </a:pathLst>
              </a:custGeom>
              <a:solidFill>
                <a:srgbClr val="0D94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45"/>
              <p:cNvSpPr/>
              <p:nvPr/>
            </p:nvSpPr>
            <p:spPr>
              <a:xfrm>
                <a:off x="3996373" y="3117029"/>
                <a:ext cx="43866" cy="93038"/>
              </a:xfrm>
              <a:custGeom>
                <a:rect b="b" l="l" r="r" t="t"/>
                <a:pathLst>
                  <a:path extrusionOk="0" h="4104" w="1935">
                    <a:moveTo>
                      <a:pt x="0" y="0"/>
                    </a:moveTo>
                    <a:cubicBezTo>
                      <a:pt x="100" y="868"/>
                      <a:pt x="367" y="1702"/>
                      <a:pt x="801" y="2469"/>
                    </a:cubicBezTo>
                    <a:lnTo>
                      <a:pt x="1768" y="4103"/>
                    </a:lnTo>
                    <a:cubicBezTo>
                      <a:pt x="1835" y="3436"/>
                      <a:pt x="1868" y="2802"/>
                      <a:pt x="1935" y="2135"/>
                    </a:cubicBezTo>
                    <a:cubicBezTo>
                      <a:pt x="1268" y="1401"/>
                      <a:pt x="600" y="701"/>
                      <a:pt x="0" y="0"/>
                    </a:cubicBezTo>
                    <a:close/>
                  </a:path>
                </a:pathLst>
              </a:custGeom>
              <a:solidFill>
                <a:srgbClr val="007F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45"/>
              <p:cNvSpPr/>
              <p:nvPr/>
            </p:nvSpPr>
            <p:spPr>
              <a:xfrm>
                <a:off x="4036430" y="3165429"/>
                <a:ext cx="3809" cy="44637"/>
              </a:xfrm>
              <a:custGeom>
                <a:rect b="b" l="l" r="r" t="t"/>
                <a:pathLst>
                  <a:path extrusionOk="0" h="1969" w="168">
                    <a:moveTo>
                      <a:pt x="168" y="0"/>
                    </a:moveTo>
                    <a:lnTo>
                      <a:pt x="168" y="0"/>
                    </a:lnTo>
                    <a:cubicBezTo>
                      <a:pt x="101" y="667"/>
                      <a:pt x="68" y="1335"/>
                      <a:pt x="1" y="1968"/>
                    </a:cubicBezTo>
                    <a:lnTo>
                      <a:pt x="1" y="1968"/>
                    </a:lnTo>
                    <a:cubicBezTo>
                      <a:pt x="68" y="1335"/>
                      <a:pt x="101" y="667"/>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45"/>
              <p:cNvSpPr/>
              <p:nvPr/>
            </p:nvSpPr>
            <p:spPr>
              <a:xfrm>
                <a:off x="3796718" y="2825878"/>
                <a:ext cx="1542" cy="6076"/>
              </a:xfrm>
              <a:custGeom>
                <a:rect b="b" l="l" r="r" t="t"/>
                <a:pathLst>
                  <a:path extrusionOk="0" h="268" w="68">
                    <a:moveTo>
                      <a:pt x="1" y="1"/>
                    </a:moveTo>
                    <a:cubicBezTo>
                      <a:pt x="1" y="68"/>
                      <a:pt x="34" y="168"/>
                      <a:pt x="67" y="268"/>
                    </a:cubicBezTo>
                    <a:cubicBezTo>
                      <a:pt x="67" y="168"/>
                      <a:pt x="34" y="68"/>
                      <a:pt x="1" y="1"/>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45"/>
              <p:cNvSpPr/>
              <p:nvPr/>
            </p:nvSpPr>
            <p:spPr>
              <a:xfrm>
                <a:off x="3798237" y="2831931"/>
                <a:ext cx="1542" cy="13647"/>
              </a:xfrm>
              <a:custGeom>
                <a:rect b="b" l="l" r="r" t="t"/>
                <a:pathLst>
                  <a:path extrusionOk="0" h="602" w="68">
                    <a:moveTo>
                      <a:pt x="0" y="1"/>
                    </a:moveTo>
                    <a:cubicBezTo>
                      <a:pt x="34" y="201"/>
                      <a:pt x="34" y="401"/>
                      <a:pt x="67" y="601"/>
                    </a:cubicBezTo>
                    <a:cubicBezTo>
                      <a:pt x="67" y="401"/>
                      <a:pt x="34" y="168"/>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45"/>
              <p:cNvSpPr/>
              <p:nvPr/>
            </p:nvSpPr>
            <p:spPr>
              <a:xfrm>
                <a:off x="3796718" y="2803208"/>
                <a:ext cx="62048" cy="43118"/>
              </a:xfrm>
              <a:custGeom>
                <a:rect b="b" l="l" r="r" t="t"/>
                <a:pathLst>
                  <a:path extrusionOk="0" h="1902" w="2737">
                    <a:moveTo>
                      <a:pt x="2736" y="0"/>
                    </a:moveTo>
                    <a:cubicBezTo>
                      <a:pt x="2636" y="67"/>
                      <a:pt x="2569" y="134"/>
                      <a:pt x="2469" y="200"/>
                    </a:cubicBezTo>
                    <a:cubicBezTo>
                      <a:pt x="1735" y="667"/>
                      <a:pt x="901" y="968"/>
                      <a:pt x="1" y="1001"/>
                    </a:cubicBezTo>
                    <a:cubicBezTo>
                      <a:pt x="1" y="1068"/>
                      <a:pt x="34" y="1168"/>
                      <a:pt x="67" y="1268"/>
                    </a:cubicBezTo>
                    <a:cubicBezTo>
                      <a:pt x="101" y="1468"/>
                      <a:pt x="101" y="1668"/>
                      <a:pt x="134" y="1868"/>
                    </a:cubicBezTo>
                    <a:lnTo>
                      <a:pt x="134" y="1902"/>
                    </a:lnTo>
                    <a:cubicBezTo>
                      <a:pt x="1202" y="1635"/>
                      <a:pt x="2136" y="968"/>
                      <a:pt x="2736" y="0"/>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45"/>
              <p:cNvSpPr/>
              <p:nvPr/>
            </p:nvSpPr>
            <p:spPr>
              <a:xfrm>
                <a:off x="3666660" y="2904815"/>
                <a:ext cx="298723" cy="759740"/>
              </a:xfrm>
              <a:custGeom>
                <a:rect b="b" l="l" r="r" t="t"/>
                <a:pathLst>
                  <a:path extrusionOk="0" h="33513" w="13177">
                    <a:moveTo>
                      <a:pt x="11434" y="1"/>
                    </a:moveTo>
                    <a:cubicBezTo>
                      <a:pt x="11261" y="1"/>
                      <a:pt x="11114" y="97"/>
                      <a:pt x="11008" y="255"/>
                    </a:cubicBezTo>
                    <a:lnTo>
                      <a:pt x="10975" y="288"/>
                    </a:lnTo>
                    <a:cubicBezTo>
                      <a:pt x="10575" y="1189"/>
                      <a:pt x="9207" y="3357"/>
                      <a:pt x="5704" y="4391"/>
                    </a:cubicBezTo>
                    <a:lnTo>
                      <a:pt x="5438" y="4425"/>
                    </a:lnTo>
                    <a:lnTo>
                      <a:pt x="4837" y="4591"/>
                    </a:lnTo>
                    <a:lnTo>
                      <a:pt x="4003" y="4158"/>
                    </a:lnTo>
                    <a:cubicBezTo>
                      <a:pt x="3469" y="3791"/>
                      <a:pt x="3136" y="3190"/>
                      <a:pt x="3069" y="2557"/>
                    </a:cubicBezTo>
                    <a:cubicBezTo>
                      <a:pt x="3136" y="1923"/>
                      <a:pt x="3469" y="1289"/>
                      <a:pt x="4003" y="889"/>
                    </a:cubicBezTo>
                    <a:cubicBezTo>
                      <a:pt x="4037" y="855"/>
                      <a:pt x="4070" y="789"/>
                      <a:pt x="4103" y="755"/>
                    </a:cubicBezTo>
                    <a:cubicBezTo>
                      <a:pt x="4137" y="655"/>
                      <a:pt x="4137" y="589"/>
                      <a:pt x="4070" y="555"/>
                    </a:cubicBezTo>
                    <a:cubicBezTo>
                      <a:pt x="3854" y="395"/>
                      <a:pt x="3572" y="333"/>
                      <a:pt x="3266" y="333"/>
                    </a:cubicBezTo>
                    <a:cubicBezTo>
                      <a:pt x="2292" y="333"/>
                      <a:pt x="1077" y="962"/>
                      <a:pt x="1001" y="1089"/>
                    </a:cubicBezTo>
                    <a:cubicBezTo>
                      <a:pt x="934" y="1189"/>
                      <a:pt x="834" y="1256"/>
                      <a:pt x="734" y="1389"/>
                    </a:cubicBezTo>
                    <a:cubicBezTo>
                      <a:pt x="234" y="1990"/>
                      <a:pt x="0" y="2790"/>
                      <a:pt x="67" y="3591"/>
                    </a:cubicBezTo>
                    <a:cubicBezTo>
                      <a:pt x="267" y="4925"/>
                      <a:pt x="1034" y="6126"/>
                      <a:pt x="2202" y="6826"/>
                    </a:cubicBezTo>
                    <a:lnTo>
                      <a:pt x="2335" y="6826"/>
                    </a:lnTo>
                    <a:cubicBezTo>
                      <a:pt x="2369" y="6793"/>
                      <a:pt x="2369" y="6760"/>
                      <a:pt x="2369" y="6693"/>
                    </a:cubicBezTo>
                    <a:cubicBezTo>
                      <a:pt x="2369" y="5692"/>
                      <a:pt x="3002" y="4792"/>
                      <a:pt x="3936" y="4425"/>
                    </a:cubicBezTo>
                    <a:lnTo>
                      <a:pt x="4637" y="4792"/>
                    </a:lnTo>
                    <a:cubicBezTo>
                      <a:pt x="1501" y="17667"/>
                      <a:pt x="3636" y="33078"/>
                      <a:pt x="3703" y="33512"/>
                    </a:cubicBezTo>
                    <a:lnTo>
                      <a:pt x="3936" y="33512"/>
                    </a:lnTo>
                    <a:cubicBezTo>
                      <a:pt x="3936" y="33345"/>
                      <a:pt x="1735" y="17801"/>
                      <a:pt x="4904" y="4858"/>
                    </a:cubicBezTo>
                    <a:lnTo>
                      <a:pt x="5671" y="4658"/>
                    </a:lnTo>
                    <a:cubicBezTo>
                      <a:pt x="6538" y="5759"/>
                      <a:pt x="6138" y="7360"/>
                      <a:pt x="6105" y="7393"/>
                    </a:cubicBezTo>
                    <a:cubicBezTo>
                      <a:pt x="6105" y="7427"/>
                      <a:pt x="6105" y="7460"/>
                      <a:pt x="6171" y="7493"/>
                    </a:cubicBezTo>
                    <a:cubicBezTo>
                      <a:pt x="6171" y="7527"/>
                      <a:pt x="6205" y="7527"/>
                      <a:pt x="6238" y="7527"/>
                    </a:cubicBezTo>
                    <a:lnTo>
                      <a:pt x="6271" y="7527"/>
                    </a:lnTo>
                    <a:cubicBezTo>
                      <a:pt x="6438" y="7460"/>
                      <a:pt x="10408" y="5726"/>
                      <a:pt x="11775" y="4091"/>
                    </a:cubicBezTo>
                    <a:cubicBezTo>
                      <a:pt x="12443" y="3290"/>
                      <a:pt x="12876" y="2356"/>
                      <a:pt x="13110" y="1389"/>
                    </a:cubicBezTo>
                    <a:cubicBezTo>
                      <a:pt x="13176" y="1222"/>
                      <a:pt x="13176" y="1089"/>
                      <a:pt x="13143" y="922"/>
                    </a:cubicBezTo>
                    <a:cubicBezTo>
                      <a:pt x="13076" y="589"/>
                      <a:pt x="12809" y="288"/>
                      <a:pt x="12443" y="222"/>
                    </a:cubicBezTo>
                    <a:lnTo>
                      <a:pt x="11575" y="21"/>
                    </a:lnTo>
                    <a:cubicBezTo>
                      <a:pt x="11527" y="8"/>
                      <a:pt x="11479" y="1"/>
                      <a:pt x="1143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45"/>
              <p:cNvSpPr/>
              <p:nvPr/>
            </p:nvSpPr>
            <p:spPr>
              <a:xfrm>
                <a:off x="3796718" y="2803208"/>
                <a:ext cx="62048" cy="43118"/>
              </a:xfrm>
              <a:custGeom>
                <a:rect b="b" l="l" r="r" t="t"/>
                <a:pathLst>
                  <a:path extrusionOk="0" h="1902" w="2737">
                    <a:moveTo>
                      <a:pt x="2736" y="0"/>
                    </a:moveTo>
                    <a:cubicBezTo>
                      <a:pt x="2636" y="67"/>
                      <a:pt x="2569" y="134"/>
                      <a:pt x="2469" y="200"/>
                    </a:cubicBezTo>
                    <a:cubicBezTo>
                      <a:pt x="1735" y="667"/>
                      <a:pt x="901" y="968"/>
                      <a:pt x="1" y="1001"/>
                    </a:cubicBezTo>
                    <a:cubicBezTo>
                      <a:pt x="1" y="1068"/>
                      <a:pt x="34" y="1168"/>
                      <a:pt x="67" y="1268"/>
                    </a:cubicBezTo>
                    <a:cubicBezTo>
                      <a:pt x="101" y="1468"/>
                      <a:pt x="101" y="1668"/>
                      <a:pt x="134" y="1868"/>
                    </a:cubicBezTo>
                    <a:lnTo>
                      <a:pt x="134" y="1902"/>
                    </a:lnTo>
                    <a:cubicBezTo>
                      <a:pt x="1202" y="1635"/>
                      <a:pt x="2136" y="968"/>
                      <a:pt x="2736" y="0"/>
                    </a:cubicBezTo>
                    <a:close/>
                  </a:path>
                </a:pathLst>
              </a:custGeom>
              <a:solidFill>
                <a:srgbClr val="630F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45"/>
              <p:cNvSpPr/>
              <p:nvPr/>
            </p:nvSpPr>
            <p:spPr>
              <a:xfrm>
                <a:off x="3701436" y="2521669"/>
                <a:ext cx="75378" cy="102332"/>
              </a:xfrm>
              <a:custGeom>
                <a:rect b="b" l="l" r="r" t="t"/>
                <a:pathLst>
                  <a:path extrusionOk="0" h="4514" w="3325">
                    <a:moveTo>
                      <a:pt x="1772" y="1"/>
                    </a:moveTo>
                    <a:cubicBezTo>
                      <a:pt x="1737" y="1"/>
                      <a:pt x="1702" y="4"/>
                      <a:pt x="1669" y="10"/>
                    </a:cubicBezTo>
                    <a:cubicBezTo>
                      <a:pt x="1035" y="311"/>
                      <a:pt x="401" y="1178"/>
                      <a:pt x="67" y="3146"/>
                    </a:cubicBezTo>
                    <a:cubicBezTo>
                      <a:pt x="1" y="3580"/>
                      <a:pt x="1" y="4047"/>
                      <a:pt x="34" y="4514"/>
                    </a:cubicBezTo>
                    <a:cubicBezTo>
                      <a:pt x="735" y="4480"/>
                      <a:pt x="1769" y="3213"/>
                      <a:pt x="1769" y="3213"/>
                    </a:cubicBezTo>
                    <a:cubicBezTo>
                      <a:pt x="3325" y="1244"/>
                      <a:pt x="2462" y="1"/>
                      <a:pt x="177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45"/>
              <p:cNvSpPr/>
              <p:nvPr/>
            </p:nvSpPr>
            <p:spPr>
              <a:xfrm>
                <a:off x="3686338" y="2520921"/>
                <a:ext cx="284577" cy="305025"/>
              </a:xfrm>
              <a:custGeom>
                <a:rect b="b" l="l" r="r" t="t"/>
                <a:pathLst>
                  <a:path extrusionOk="0" h="13455" w="12553">
                    <a:moveTo>
                      <a:pt x="5698" y="0"/>
                    </a:moveTo>
                    <a:cubicBezTo>
                      <a:pt x="4572" y="0"/>
                      <a:pt x="3558" y="288"/>
                      <a:pt x="3068" y="777"/>
                    </a:cubicBezTo>
                    <a:cubicBezTo>
                      <a:pt x="2435" y="1344"/>
                      <a:pt x="1934" y="1978"/>
                      <a:pt x="1534" y="2745"/>
                    </a:cubicBezTo>
                    <a:lnTo>
                      <a:pt x="1134" y="3479"/>
                    </a:lnTo>
                    <a:cubicBezTo>
                      <a:pt x="1000" y="3813"/>
                      <a:pt x="834" y="4180"/>
                      <a:pt x="733" y="4547"/>
                    </a:cubicBezTo>
                    <a:cubicBezTo>
                      <a:pt x="266" y="5881"/>
                      <a:pt x="33" y="7248"/>
                      <a:pt x="33" y="8649"/>
                    </a:cubicBezTo>
                    <a:cubicBezTo>
                      <a:pt x="0" y="11311"/>
                      <a:pt x="2136" y="13454"/>
                      <a:pt x="4782" y="13454"/>
                    </a:cubicBezTo>
                    <a:cubicBezTo>
                      <a:pt x="4822" y="13454"/>
                      <a:pt x="4863" y="13454"/>
                      <a:pt x="4903" y="13453"/>
                    </a:cubicBezTo>
                    <a:cubicBezTo>
                      <a:pt x="5770" y="13420"/>
                      <a:pt x="6638" y="13119"/>
                      <a:pt x="7338" y="12652"/>
                    </a:cubicBezTo>
                    <a:cubicBezTo>
                      <a:pt x="7438" y="12586"/>
                      <a:pt x="7505" y="12519"/>
                      <a:pt x="7605" y="12452"/>
                    </a:cubicBezTo>
                    <a:cubicBezTo>
                      <a:pt x="8205" y="12019"/>
                      <a:pt x="8706" y="11485"/>
                      <a:pt x="9106" y="10884"/>
                    </a:cubicBezTo>
                    <a:cubicBezTo>
                      <a:pt x="10040" y="9383"/>
                      <a:pt x="9773" y="8616"/>
                      <a:pt x="9273" y="7849"/>
                    </a:cubicBezTo>
                    <a:cubicBezTo>
                      <a:pt x="12553" y="2067"/>
                      <a:pt x="8719" y="0"/>
                      <a:pt x="5698" y="0"/>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45"/>
              <p:cNvSpPr/>
              <p:nvPr/>
            </p:nvSpPr>
            <p:spPr>
              <a:xfrm>
                <a:off x="3705970" y="2577846"/>
                <a:ext cx="37088" cy="22715"/>
              </a:xfrm>
              <a:custGeom>
                <a:rect b="b" l="l" r="r" t="t"/>
                <a:pathLst>
                  <a:path extrusionOk="0" h="1002" w="1636">
                    <a:moveTo>
                      <a:pt x="1469" y="1"/>
                    </a:moveTo>
                    <a:cubicBezTo>
                      <a:pt x="1202" y="1"/>
                      <a:pt x="902" y="67"/>
                      <a:pt x="635" y="234"/>
                    </a:cubicBezTo>
                    <a:cubicBezTo>
                      <a:pt x="401" y="334"/>
                      <a:pt x="201" y="501"/>
                      <a:pt x="34" y="735"/>
                    </a:cubicBezTo>
                    <a:cubicBezTo>
                      <a:pt x="1" y="801"/>
                      <a:pt x="1" y="901"/>
                      <a:pt x="68" y="968"/>
                    </a:cubicBezTo>
                    <a:cubicBezTo>
                      <a:pt x="101" y="968"/>
                      <a:pt x="134" y="1001"/>
                      <a:pt x="201" y="1001"/>
                    </a:cubicBezTo>
                    <a:cubicBezTo>
                      <a:pt x="234" y="1001"/>
                      <a:pt x="234" y="968"/>
                      <a:pt x="268" y="968"/>
                    </a:cubicBezTo>
                    <a:cubicBezTo>
                      <a:pt x="301" y="968"/>
                      <a:pt x="301" y="935"/>
                      <a:pt x="334" y="935"/>
                    </a:cubicBezTo>
                    <a:cubicBezTo>
                      <a:pt x="601" y="568"/>
                      <a:pt x="1002" y="368"/>
                      <a:pt x="1469" y="368"/>
                    </a:cubicBezTo>
                    <a:cubicBezTo>
                      <a:pt x="1535" y="368"/>
                      <a:pt x="1635" y="301"/>
                      <a:pt x="1635" y="201"/>
                    </a:cubicBezTo>
                    <a:cubicBezTo>
                      <a:pt x="1635" y="101"/>
                      <a:pt x="1569" y="34"/>
                      <a:pt x="146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45"/>
              <p:cNvSpPr/>
              <p:nvPr/>
            </p:nvSpPr>
            <p:spPr>
              <a:xfrm>
                <a:off x="3756637" y="2706589"/>
                <a:ext cx="53728" cy="18000"/>
              </a:xfrm>
              <a:custGeom>
                <a:rect b="b" l="l" r="r" t="t"/>
                <a:pathLst>
                  <a:path extrusionOk="0" h="794" w="2370">
                    <a:moveTo>
                      <a:pt x="2269" y="1"/>
                    </a:moveTo>
                    <a:cubicBezTo>
                      <a:pt x="2244" y="1"/>
                      <a:pt x="2219" y="9"/>
                      <a:pt x="2202" y="26"/>
                    </a:cubicBezTo>
                    <a:cubicBezTo>
                      <a:pt x="1760" y="416"/>
                      <a:pt x="1195" y="604"/>
                      <a:pt x="620" y="604"/>
                    </a:cubicBezTo>
                    <a:cubicBezTo>
                      <a:pt x="458" y="604"/>
                      <a:pt x="295" y="589"/>
                      <a:pt x="134" y="560"/>
                    </a:cubicBezTo>
                    <a:cubicBezTo>
                      <a:pt x="68" y="560"/>
                      <a:pt x="34" y="560"/>
                      <a:pt x="34" y="626"/>
                    </a:cubicBezTo>
                    <a:cubicBezTo>
                      <a:pt x="1" y="660"/>
                      <a:pt x="34" y="726"/>
                      <a:pt x="101" y="726"/>
                    </a:cubicBezTo>
                    <a:cubicBezTo>
                      <a:pt x="268" y="760"/>
                      <a:pt x="501" y="793"/>
                      <a:pt x="701" y="793"/>
                    </a:cubicBezTo>
                    <a:cubicBezTo>
                      <a:pt x="1302" y="760"/>
                      <a:pt x="1869" y="560"/>
                      <a:pt x="2302" y="159"/>
                    </a:cubicBezTo>
                    <a:cubicBezTo>
                      <a:pt x="2336" y="126"/>
                      <a:pt x="2369" y="59"/>
                      <a:pt x="2336" y="26"/>
                    </a:cubicBezTo>
                    <a:cubicBezTo>
                      <a:pt x="2319" y="9"/>
                      <a:pt x="2294" y="1"/>
                      <a:pt x="226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45"/>
              <p:cNvSpPr/>
              <p:nvPr/>
            </p:nvSpPr>
            <p:spPr>
              <a:xfrm>
                <a:off x="3714290" y="2639871"/>
                <a:ext cx="44637" cy="61277"/>
              </a:xfrm>
              <a:custGeom>
                <a:rect b="b" l="l" r="r" t="t"/>
                <a:pathLst>
                  <a:path extrusionOk="0" h="2703" w="1969">
                    <a:moveTo>
                      <a:pt x="1969" y="0"/>
                    </a:moveTo>
                    <a:cubicBezTo>
                      <a:pt x="1402" y="801"/>
                      <a:pt x="735" y="1534"/>
                      <a:pt x="1" y="2168"/>
                    </a:cubicBezTo>
                    <a:cubicBezTo>
                      <a:pt x="359" y="2676"/>
                      <a:pt x="1118" y="2702"/>
                      <a:pt x="1273" y="2702"/>
                    </a:cubicBezTo>
                    <a:cubicBezTo>
                      <a:pt x="1292" y="2702"/>
                      <a:pt x="1302" y="2702"/>
                      <a:pt x="1302" y="2702"/>
                    </a:cubicBezTo>
                    <a:lnTo>
                      <a:pt x="1969" y="0"/>
                    </a:lnTo>
                    <a:close/>
                  </a:path>
                </a:pathLst>
              </a:custGeom>
              <a:solidFill>
                <a:srgbClr val="630F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5"/>
              <p:cNvSpPr/>
              <p:nvPr/>
            </p:nvSpPr>
            <p:spPr>
              <a:xfrm>
                <a:off x="3718824" y="2618606"/>
                <a:ext cx="18181" cy="23622"/>
              </a:xfrm>
              <a:custGeom>
                <a:rect b="b" l="l" r="r" t="t"/>
                <a:pathLst>
                  <a:path extrusionOk="0" h="1042" w="802">
                    <a:moveTo>
                      <a:pt x="491" y="0"/>
                    </a:moveTo>
                    <a:cubicBezTo>
                      <a:pt x="306" y="0"/>
                      <a:pt x="130" y="193"/>
                      <a:pt x="68" y="471"/>
                    </a:cubicBezTo>
                    <a:cubicBezTo>
                      <a:pt x="1" y="738"/>
                      <a:pt x="101" y="1005"/>
                      <a:pt x="268" y="1038"/>
                    </a:cubicBezTo>
                    <a:cubicBezTo>
                      <a:pt x="283" y="1041"/>
                      <a:pt x="297" y="1042"/>
                      <a:pt x="312" y="1042"/>
                    </a:cubicBezTo>
                    <a:cubicBezTo>
                      <a:pt x="501" y="1042"/>
                      <a:pt x="704" y="852"/>
                      <a:pt x="735" y="604"/>
                    </a:cubicBezTo>
                    <a:cubicBezTo>
                      <a:pt x="802" y="304"/>
                      <a:pt x="701" y="37"/>
                      <a:pt x="535" y="4"/>
                    </a:cubicBezTo>
                    <a:cubicBezTo>
                      <a:pt x="520" y="2"/>
                      <a:pt x="506" y="0"/>
                      <a:pt x="49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5"/>
              <p:cNvSpPr/>
              <p:nvPr/>
            </p:nvSpPr>
            <p:spPr>
              <a:xfrm>
                <a:off x="3792184" y="2633727"/>
                <a:ext cx="18929" cy="23622"/>
              </a:xfrm>
              <a:custGeom>
                <a:rect b="b" l="l" r="r" t="t"/>
                <a:pathLst>
                  <a:path extrusionOk="0" h="1042" w="835">
                    <a:moveTo>
                      <a:pt x="497" y="1"/>
                    </a:moveTo>
                    <a:cubicBezTo>
                      <a:pt x="334" y="1"/>
                      <a:pt x="129" y="193"/>
                      <a:pt x="67" y="471"/>
                    </a:cubicBezTo>
                    <a:cubicBezTo>
                      <a:pt x="1" y="738"/>
                      <a:pt x="101" y="972"/>
                      <a:pt x="301" y="1038"/>
                    </a:cubicBezTo>
                    <a:cubicBezTo>
                      <a:pt x="316" y="1041"/>
                      <a:pt x="330" y="1042"/>
                      <a:pt x="345" y="1042"/>
                    </a:cubicBezTo>
                    <a:cubicBezTo>
                      <a:pt x="530" y="1042"/>
                      <a:pt x="706" y="852"/>
                      <a:pt x="768" y="605"/>
                    </a:cubicBezTo>
                    <a:cubicBezTo>
                      <a:pt x="835" y="304"/>
                      <a:pt x="734" y="38"/>
                      <a:pt x="534" y="4"/>
                    </a:cubicBezTo>
                    <a:cubicBezTo>
                      <a:pt x="522" y="2"/>
                      <a:pt x="510" y="1"/>
                      <a:pt x="49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5"/>
              <p:cNvSpPr/>
              <p:nvPr/>
            </p:nvSpPr>
            <p:spPr>
              <a:xfrm>
                <a:off x="3730091" y="2450055"/>
                <a:ext cx="300332" cy="273627"/>
              </a:xfrm>
              <a:custGeom>
                <a:rect b="b" l="l" r="r" t="t"/>
                <a:pathLst>
                  <a:path extrusionOk="0" h="12070" w="13248">
                    <a:moveTo>
                      <a:pt x="7943" y="0"/>
                    </a:moveTo>
                    <a:cubicBezTo>
                      <a:pt x="7943" y="1"/>
                      <a:pt x="8377" y="1101"/>
                      <a:pt x="7443" y="1401"/>
                    </a:cubicBezTo>
                    <a:cubicBezTo>
                      <a:pt x="7382" y="1423"/>
                      <a:pt x="7296" y="1433"/>
                      <a:pt x="7189" y="1433"/>
                    </a:cubicBezTo>
                    <a:cubicBezTo>
                      <a:pt x="6272" y="1433"/>
                      <a:pt x="3810" y="706"/>
                      <a:pt x="2030" y="706"/>
                    </a:cubicBezTo>
                    <a:cubicBezTo>
                      <a:pt x="870" y="706"/>
                      <a:pt x="1" y="1015"/>
                      <a:pt x="38" y="2035"/>
                    </a:cubicBezTo>
                    <a:cubicBezTo>
                      <a:pt x="71" y="2435"/>
                      <a:pt x="204" y="2802"/>
                      <a:pt x="405" y="3136"/>
                    </a:cubicBezTo>
                    <a:cubicBezTo>
                      <a:pt x="605" y="3436"/>
                      <a:pt x="838" y="3670"/>
                      <a:pt x="1105" y="3870"/>
                    </a:cubicBezTo>
                    <a:cubicBezTo>
                      <a:pt x="2640" y="5037"/>
                      <a:pt x="5442" y="5404"/>
                      <a:pt x="6943" y="5404"/>
                    </a:cubicBezTo>
                    <a:cubicBezTo>
                      <a:pt x="6676" y="5971"/>
                      <a:pt x="6509" y="6572"/>
                      <a:pt x="6442" y="7206"/>
                    </a:cubicBezTo>
                    <a:cubicBezTo>
                      <a:pt x="6209" y="8506"/>
                      <a:pt x="6542" y="9874"/>
                      <a:pt x="7343" y="10942"/>
                    </a:cubicBezTo>
                    <a:cubicBezTo>
                      <a:pt x="7781" y="11713"/>
                      <a:pt x="8294" y="12070"/>
                      <a:pt x="8821" y="12070"/>
                    </a:cubicBezTo>
                    <a:cubicBezTo>
                      <a:pt x="9297" y="12070"/>
                      <a:pt x="9786" y="11780"/>
                      <a:pt x="10245" y="11242"/>
                    </a:cubicBezTo>
                    <a:cubicBezTo>
                      <a:pt x="11779" y="9807"/>
                      <a:pt x="13247" y="6905"/>
                      <a:pt x="10212" y="4604"/>
                    </a:cubicBezTo>
                    <a:cubicBezTo>
                      <a:pt x="11979" y="3103"/>
                      <a:pt x="7944" y="1"/>
                      <a:pt x="794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5"/>
              <p:cNvSpPr/>
              <p:nvPr/>
            </p:nvSpPr>
            <p:spPr>
              <a:xfrm>
                <a:off x="3864025" y="2683851"/>
                <a:ext cx="102106" cy="83834"/>
              </a:xfrm>
              <a:custGeom>
                <a:rect b="b" l="l" r="r" t="t"/>
                <a:pathLst>
                  <a:path extrusionOk="0" h="3698" w="4504">
                    <a:moveTo>
                      <a:pt x="3015" y="0"/>
                    </a:moveTo>
                    <a:cubicBezTo>
                      <a:pt x="2470" y="0"/>
                      <a:pt x="1914" y="283"/>
                      <a:pt x="1435" y="662"/>
                    </a:cubicBezTo>
                    <a:cubicBezTo>
                      <a:pt x="1101" y="929"/>
                      <a:pt x="801" y="1262"/>
                      <a:pt x="568" y="1596"/>
                    </a:cubicBezTo>
                    <a:cubicBezTo>
                      <a:pt x="1" y="2530"/>
                      <a:pt x="201" y="3597"/>
                      <a:pt x="1268" y="3697"/>
                    </a:cubicBezTo>
                    <a:lnTo>
                      <a:pt x="1702" y="3697"/>
                    </a:lnTo>
                    <a:cubicBezTo>
                      <a:pt x="2502" y="3597"/>
                      <a:pt x="3303" y="3230"/>
                      <a:pt x="3870" y="2663"/>
                    </a:cubicBezTo>
                    <a:cubicBezTo>
                      <a:pt x="4337" y="2230"/>
                      <a:pt x="4504" y="1596"/>
                      <a:pt x="4337" y="995"/>
                    </a:cubicBezTo>
                    <a:cubicBezTo>
                      <a:pt x="4204" y="595"/>
                      <a:pt x="3903" y="262"/>
                      <a:pt x="3536" y="95"/>
                    </a:cubicBezTo>
                    <a:cubicBezTo>
                      <a:pt x="3366" y="30"/>
                      <a:pt x="3191" y="0"/>
                      <a:pt x="3015" y="0"/>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5"/>
              <p:cNvSpPr/>
              <p:nvPr/>
            </p:nvSpPr>
            <p:spPr>
              <a:xfrm>
                <a:off x="3588766" y="3658479"/>
                <a:ext cx="448458" cy="105438"/>
              </a:xfrm>
              <a:custGeom>
                <a:rect b="b" l="l" r="r" t="t"/>
                <a:pathLst>
                  <a:path extrusionOk="0" h="4651" w="19782">
                    <a:moveTo>
                      <a:pt x="19781" y="0"/>
                    </a:moveTo>
                    <a:lnTo>
                      <a:pt x="7406" y="234"/>
                    </a:lnTo>
                    <a:lnTo>
                      <a:pt x="7139" y="234"/>
                    </a:lnTo>
                    <a:lnTo>
                      <a:pt x="267" y="367"/>
                    </a:lnTo>
                    <a:cubicBezTo>
                      <a:pt x="267" y="367"/>
                      <a:pt x="167" y="1335"/>
                      <a:pt x="1" y="3002"/>
                    </a:cubicBezTo>
                    <a:cubicBezTo>
                      <a:pt x="3275" y="4100"/>
                      <a:pt x="6691" y="4651"/>
                      <a:pt x="10112" y="4651"/>
                    </a:cubicBezTo>
                    <a:cubicBezTo>
                      <a:pt x="13347" y="4651"/>
                      <a:pt x="16586" y="4158"/>
                      <a:pt x="19715" y="3169"/>
                    </a:cubicBezTo>
                    <a:cubicBezTo>
                      <a:pt x="19748" y="1201"/>
                      <a:pt x="19781" y="0"/>
                      <a:pt x="19781"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5"/>
              <p:cNvSpPr/>
              <p:nvPr/>
            </p:nvSpPr>
            <p:spPr>
              <a:xfrm>
                <a:off x="3926028" y="3177535"/>
                <a:ext cx="400828" cy="398539"/>
              </a:xfrm>
              <a:custGeom>
                <a:rect b="b" l="l" r="r" t="t"/>
                <a:pathLst>
                  <a:path extrusionOk="0" h="17580" w="17681">
                    <a:moveTo>
                      <a:pt x="12800" y="5291"/>
                    </a:moveTo>
                    <a:cubicBezTo>
                      <a:pt x="12806" y="5291"/>
                      <a:pt x="12810" y="5295"/>
                      <a:pt x="12810" y="5304"/>
                    </a:cubicBezTo>
                    <a:cubicBezTo>
                      <a:pt x="12777" y="5371"/>
                      <a:pt x="12777" y="5404"/>
                      <a:pt x="12777" y="5471"/>
                    </a:cubicBezTo>
                    <a:lnTo>
                      <a:pt x="12743" y="5471"/>
                    </a:lnTo>
                    <a:lnTo>
                      <a:pt x="12743" y="5404"/>
                    </a:lnTo>
                    <a:cubicBezTo>
                      <a:pt x="12743" y="5329"/>
                      <a:pt x="12781" y="5291"/>
                      <a:pt x="12800" y="5291"/>
                    </a:cubicBezTo>
                    <a:close/>
                    <a:moveTo>
                      <a:pt x="15078" y="0"/>
                    </a:moveTo>
                    <a:lnTo>
                      <a:pt x="11276" y="3669"/>
                    </a:lnTo>
                    <a:cubicBezTo>
                      <a:pt x="11776" y="4303"/>
                      <a:pt x="12276" y="4904"/>
                      <a:pt x="12710" y="5571"/>
                    </a:cubicBezTo>
                    <a:cubicBezTo>
                      <a:pt x="12643" y="5771"/>
                      <a:pt x="12543" y="5971"/>
                      <a:pt x="12410" y="6171"/>
                    </a:cubicBezTo>
                    <a:cubicBezTo>
                      <a:pt x="11809" y="7005"/>
                      <a:pt x="11109" y="7772"/>
                      <a:pt x="10308" y="8473"/>
                    </a:cubicBezTo>
                    <a:cubicBezTo>
                      <a:pt x="8674" y="9940"/>
                      <a:pt x="6972" y="11308"/>
                      <a:pt x="5205" y="12609"/>
                    </a:cubicBezTo>
                    <a:lnTo>
                      <a:pt x="4604" y="12676"/>
                    </a:lnTo>
                    <a:lnTo>
                      <a:pt x="2302" y="12976"/>
                    </a:lnTo>
                    <a:lnTo>
                      <a:pt x="1" y="14544"/>
                    </a:lnTo>
                    <a:lnTo>
                      <a:pt x="1502" y="17579"/>
                    </a:lnTo>
                    <a:lnTo>
                      <a:pt x="3403" y="16612"/>
                    </a:lnTo>
                    <a:cubicBezTo>
                      <a:pt x="3837" y="16579"/>
                      <a:pt x="4304" y="16445"/>
                      <a:pt x="4738" y="16312"/>
                    </a:cubicBezTo>
                    <a:cubicBezTo>
                      <a:pt x="5405" y="16145"/>
                      <a:pt x="5972" y="15745"/>
                      <a:pt x="6372" y="15144"/>
                    </a:cubicBezTo>
                    <a:cubicBezTo>
                      <a:pt x="7473" y="14711"/>
                      <a:pt x="8540" y="14210"/>
                      <a:pt x="9608" y="13676"/>
                    </a:cubicBezTo>
                    <a:cubicBezTo>
                      <a:pt x="10742" y="13076"/>
                      <a:pt x="11843" y="12442"/>
                      <a:pt x="12910" y="11708"/>
                    </a:cubicBezTo>
                    <a:cubicBezTo>
                      <a:pt x="13444" y="11341"/>
                      <a:pt x="13977" y="10941"/>
                      <a:pt x="14511" y="10508"/>
                    </a:cubicBezTo>
                    <a:cubicBezTo>
                      <a:pt x="15045" y="10041"/>
                      <a:pt x="15579" y="9540"/>
                      <a:pt x="16046" y="9006"/>
                    </a:cubicBezTo>
                    <a:cubicBezTo>
                      <a:pt x="16646" y="8306"/>
                      <a:pt x="17113" y="7539"/>
                      <a:pt x="17413" y="6671"/>
                    </a:cubicBezTo>
                    <a:cubicBezTo>
                      <a:pt x="17613" y="6071"/>
                      <a:pt x="17680" y="5437"/>
                      <a:pt x="17647" y="4803"/>
                    </a:cubicBezTo>
                    <a:cubicBezTo>
                      <a:pt x="17580" y="4437"/>
                      <a:pt x="17513" y="4103"/>
                      <a:pt x="17380" y="3769"/>
                    </a:cubicBezTo>
                    <a:cubicBezTo>
                      <a:pt x="17313" y="3603"/>
                      <a:pt x="17246" y="3436"/>
                      <a:pt x="17180" y="3269"/>
                    </a:cubicBezTo>
                    <a:lnTo>
                      <a:pt x="17046" y="3036"/>
                    </a:lnTo>
                    <a:lnTo>
                      <a:pt x="16980" y="2935"/>
                    </a:lnTo>
                    <a:cubicBezTo>
                      <a:pt x="16379" y="1901"/>
                      <a:pt x="15745" y="934"/>
                      <a:pt x="15078" y="0"/>
                    </a:cubicBezTo>
                    <a:close/>
                  </a:path>
                </a:pathLst>
              </a:custGeom>
              <a:solidFill>
                <a:srgbClr val="7F3E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5"/>
              <p:cNvSpPr/>
              <p:nvPr/>
            </p:nvSpPr>
            <p:spPr>
              <a:xfrm>
                <a:off x="2855255" y="3264747"/>
                <a:ext cx="558090" cy="518826"/>
              </a:xfrm>
              <a:custGeom>
                <a:rect b="b" l="l" r="r" t="t"/>
                <a:pathLst>
                  <a:path extrusionOk="0" h="22886" w="24618">
                    <a:moveTo>
                      <a:pt x="12264" y="0"/>
                    </a:moveTo>
                    <a:cubicBezTo>
                      <a:pt x="6766" y="0"/>
                      <a:pt x="1934" y="3990"/>
                      <a:pt x="1034" y="9596"/>
                    </a:cubicBezTo>
                    <a:cubicBezTo>
                      <a:pt x="0" y="15834"/>
                      <a:pt x="4236" y="21738"/>
                      <a:pt x="10474" y="22739"/>
                    </a:cubicBezTo>
                    <a:cubicBezTo>
                      <a:pt x="11089" y="22837"/>
                      <a:pt x="11700" y="22885"/>
                      <a:pt x="12304" y="22885"/>
                    </a:cubicBezTo>
                    <a:cubicBezTo>
                      <a:pt x="17828" y="22885"/>
                      <a:pt x="22715" y="18888"/>
                      <a:pt x="23617" y="13265"/>
                    </a:cubicBezTo>
                    <a:cubicBezTo>
                      <a:pt x="24618" y="7027"/>
                      <a:pt x="20381" y="1157"/>
                      <a:pt x="14144" y="156"/>
                    </a:cubicBezTo>
                    <a:cubicBezTo>
                      <a:pt x="13512" y="51"/>
                      <a:pt x="12884" y="0"/>
                      <a:pt x="1226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5"/>
              <p:cNvSpPr/>
              <p:nvPr/>
            </p:nvSpPr>
            <p:spPr>
              <a:xfrm>
                <a:off x="2959605" y="3357308"/>
                <a:ext cx="350138" cy="333884"/>
              </a:xfrm>
              <a:custGeom>
                <a:rect b="b" l="l" r="r" t="t"/>
                <a:pathLst>
                  <a:path extrusionOk="0" h="14728" w="15445">
                    <a:moveTo>
                      <a:pt x="7706" y="1"/>
                    </a:moveTo>
                    <a:cubicBezTo>
                      <a:pt x="7172" y="1"/>
                      <a:pt x="6638" y="359"/>
                      <a:pt x="6638" y="1076"/>
                    </a:cubicBezTo>
                    <a:lnTo>
                      <a:pt x="6638" y="6280"/>
                    </a:lnTo>
                    <a:lnTo>
                      <a:pt x="1435" y="6280"/>
                    </a:lnTo>
                    <a:cubicBezTo>
                      <a:pt x="0" y="6280"/>
                      <a:pt x="0" y="8415"/>
                      <a:pt x="1435" y="8415"/>
                    </a:cubicBezTo>
                    <a:lnTo>
                      <a:pt x="6638" y="8415"/>
                    </a:lnTo>
                    <a:lnTo>
                      <a:pt x="6638" y="13652"/>
                    </a:lnTo>
                    <a:cubicBezTo>
                      <a:pt x="6638" y="14369"/>
                      <a:pt x="7172" y="14728"/>
                      <a:pt x="7706" y="14728"/>
                    </a:cubicBezTo>
                    <a:cubicBezTo>
                      <a:pt x="8240" y="14728"/>
                      <a:pt x="8773" y="14369"/>
                      <a:pt x="8773" y="13652"/>
                    </a:cubicBezTo>
                    <a:lnTo>
                      <a:pt x="8773" y="8415"/>
                    </a:lnTo>
                    <a:lnTo>
                      <a:pt x="14010" y="8415"/>
                    </a:lnTo>
                    <a:cubicBezTo>
                      <a:pt x="15445" y="8415"/>
                      <a:pt x="15445" y="6280"/>
                      <a:pt x="14010" y="6280"/>
                    </a:cubicBezTo>
                    <a:lnTo>
                      <a:pt x="8773" y="6280"/>
                    </a:lnTo>
                    <a:lnTo>
                      <a:pt x="8773" y="1076"/>
                    </a:lnTo>
                    <a:cubicBezTo>
                      <a:pt x="8773" y="359"/>
                      <a:pt x="8240" y="1"/>
                      <a:pt x="770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5"/>
              <p:cNvSpPr/>
              <p:nvPr/>
            </p:nvSpPr>
            <p:spPr>
              <a:xfrm>
                <a:off x="3808325" y="2600493"/>
                <a:ext cx="34549" cy="27295"/>
              </a:xfrm>
              <a:custGeom>
                <a:rect b="b" l="l" r="r" t="t"/>
                <a:pathLst>
                  <a:path extrusionOk="0" h="1204" w="1524">
                    <a:moveTo>
                      <a:pt x="224" y="0"/>
                    </a:moveTo>
                    <a:cubicBezTo>
                      <a:pt x="20" y="0"/>
                      <a:pt x="0" y="304"/>
                      <a:pt x="223" y="336"/>
                    </a:cubicBezTo>
                    <a:cubicBezTo>
                      <a:pt x="623" y="403"/>
                      <a:pt x="990" y="703"/>
                      <a:pt x="1157" y="1103"/>
                    </a:cubicBezTo>
                    <a:cubicBezTo>
                      <a:pt x="1190" y="1170"/>
                      <a:pt x="1257" y="1203"/>
                      <a:pt x="1323" y="1203"/>
                    </a:cubicBezTo>
                    <a:lnTo>
                      <a:pt x="1390" y="1203"/>
                    </a:lnTo>
                    <a:cubicBezTo>
                      <a:pt x="1490" y="1170"/>
                      <a:pt x="1524" y="1037"/>
                      <a:pt x="1457" y="970"/>
                    </a:cubicBezTo>
                    <a:cubicBezTo>
                      <a:pt x="1257" y="469"/>
                      <a:pt x="790" y="103"/>
                      <a:pt x="256" y="2"/>
                    </a:cubicBezTo>
                    <a:cubicBezTo>
                      <a:pt x="245" y="1"/>
                      <a:pt x="234" y="0"/>
                      <a:pt x="22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50" name="Google Shape;550;p45"/>
          <p:cNvSpPr txBox="1"/>
          <p:nvPr/>
        </p:nvSpPr>
        <p:spPr>
          <a:xfrm>
            <a:off x="5595448" y="3680925"/>
            <a:ext cx="2946300" cy="577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a:solidFill>
                  <a:srgbClr val="434343"/>
                </a:solidFill>
                <a:latin typeface="Overpass"/>
                <a:ea typeface="Overpass"/>
                <a:cs typeface="Overpass"/>
                <a:sym typeface="Overpass"/>
              </a:rPr>
              <a:t>전처리 및 정규화 과정도 진행</a:t>
            </a:r>
            <a:r>
              <a:rPr lang="es">
                <a:solidFill>
                  <a:srgbClr val="434343"/>
                </a:solidFill>
                <a:latin typeface="Overpass"/>
                <a:ea typeface="Overpass"/>
                <a:cs typeface="Overpass"/>
                <a:sym typeface="Overpass"/>
              </a:rPr>
              <a:t>  </a:t>
            </a:r>
            <a:endParaRPr>
              <a:solidFill>
                <a:srgbClr val="434343"/>
              </a:solidFill>
              <a:latin typeface="Overpass"/>
              <a:ea typeface="Overpass"/>
              <a:cs typeface="Overpass"/>
              <a:sym typeface="Overpass"/>
            </a:endParaRPr>
          </a:p>
        </p:txBody>
      </p:sp>
      <p:sp>
        <p:nvSpPr>
          <p:cNvPr id="551" name="Google Shape;551;p45"/>
          <p:cNvSpPr txBox="1"/>
          <p:nvPr/>
        </p:nvSpPr>
        <p:spPr>
          <a:xfrm>
            <a:off x="5052745" y="3744208"/>
            <a:ext cx="490800" cy="450900"/>
          </a:xfrm>
          <a:prstGeom prst="rect">
            <a:avLst/>
          </a:prstGeom>
          <a:solidFill>
            <a:srgbClr val="007F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rgbClr val="FFFFFF"/>
                </a:solidFill>
                <a:latin typeface="Rubik"/>
                <a:ea typeface="Rubik"/>
                <a:cs typeface="Rubik"/>
                <a:sym typeface="Rubik"/>
              </a:rPr>
              <a:t>4</a:t>
            </a:r>
            <a:endParaRPr b="1" sz="2000">
              <a:solidFill>
                <a:srgbClr val="FFFFFF"/>
              </a:solidFill>
              <a:latin typeface="Rubik"/>
              <a:ea typeface="Rubik"/>
              <a:cs typeface="Rubik"/>
              <a:sym typeface="Rubik"/>
            </a:endParaRPr>
          </a:p>
        </p:txBody>
      </p:sp>
      <p:pic>
        <p:nvPicPr>
          <p:cNvPr id="552" name="Google Shape;552;p45"/>
          <p:cNvPicPr preferRelativeResize="0"/>
          <p:nvPr/>
        </p:nvPicPr>
        <p:blipFill>
          <a:blip r:embed="rId3">
            <a:alphaModFix/>
          </a:blip>
          <a:stretch>
            <a:fillRect/>
          </a:stretch>
        </p:blipFill>
        <p:spPr>
          <a:xfrm>
            <a:off x="1136075" y="1947750"/>
            <a:ext cx="2297975" cy="143864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46"/>
          <p:cNvSpPr txBox="1"/>
          <p:nvPr>
            <p:ph type="title"/>
          </p:nvPr>
        </p:nvSpPr>
        <p:spPr>
          <a:xfrm>
            <a:off x="2636900" y="596000"/>
            <a:ext cx="38805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실험 설계</a:t>
            </a:r>
            <a:endParaRPr/>
          </a:p>
        </p:txBody>
      </p:sp>
      <p:sp>
        <p:nvSpPr>
          <p:cNvPr id="558" name="Google Shape;558;p46"/>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559" name="Google Shape;559;p46"/>
          <p:cNvSpPr txBox="1"/>
          <p:nvPr/>
        </p:nvSpPr>
        <p:spPr>
          <a:xfrm>
            <a:off x="674350" y="3281188"/>
            <a:ext cx="8056500" cy="14397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434343"/>
              </a:buClr>
              <a:buSzPts val="1600"/>
              <a:buFont typeface="Overpass"/>
              <a:buChar char="●"/>
            </a:pPr>
            <a:r>
              <a:rPr lang="es" sz="1600">
                <a:solidFill>
                  <a:srgbClr val="434343"/>
                </a:solidFill>
                <a:latin typeface="Overpass"/>
                <a:ea typeface="Overpass"/>
                <a:cs typeface="Overpass"/>
                <a:sym typeface="Overpass"/>
              </a:rPr>
              <a:t>Feature </a:t>
            </a:r>
            <a:r>
              <a:rPr lang="es" sz="1600">
                <a:solidFill>
                  <a:srgbClr val="434343"/>
                </a:solidFill>
                <a:latin typeface="Overpass"/>
                <a:ea typeface="Overpass"/>
                <a:cs typeface="Overpass"/>
                <a:sym typeface="Overpass"/>
              </a:rPr>
              <a:t>값은 나이, 성별, 업권코드, 대출금액코드, 연체유형코드, 연체사유코드, 등록사유코드, 연체등록금액, 개설사유코드, 카드유형코드의 10가지로 구성</a:t>
            </a:r>
            <a:endParaRPr sz="1600">
              <a:solidFill>
                <a:srgbClr val="434343"/>
              </a:solidFill>
              <a:latin typeface="Overpass"/>
              <a:ea typeface="Overpass"/>
              <a:cs typeface="Overpass"/>
              <a:sym typeface="Overpass"/>
            </a:endParaRPr>
          </a:p>
          <a:p>
            <a:pPr indent="-330200" lvl="0" marL="457200" rtl="0" algn="l">
              <a:spcBef>
                <a:spcPts val="0"/>
              </a:spcBef>
              <a:spcAft>
                <a:spcPts val="0"/>
              </a:spcAft>
              <a:buClr>
                <a:srgbClr val="434343"/>
              </a:buClr>
              <a:buSzPts val="1600"/>
              <a:buFont typeface="Overpass"/>
              <a:buChar char="●"/>
            </a:pPr>
            <a:r>
              <a:rPr lang="es" sz="1600">
                <a:solidFill>
                  <a:srgbClr val="434343"/>
                </a:solidFill>
                <a:latin typeface="Overpass"/>
                <a:ea typeface="Overpass"/>
                <a:cs typeface="Overpass"/>
                <a:sym typeface="Overpass"/>
              </a:rPr>
              <a:t>Label 값인 대출상품코드는 20가지의 종류로 구성</a:t>
            </a:r>
            <a:endParaRPr sz="1600">
              <a:solidFill>
                <a:srgbClr val="434343"/>
              </a:solidFill>
              <a:latin typeface="Overpass"/>
              <a:ea typeface="Overpass"/>
              <a:cs typeface="Overpass"/>
              <a:sym typeface="Overpass"/>
            </a:endParaRPr>
          </a:p>
          <a:p>
            <a:pPr indent="-330200" lvl="0" marL="457200" rtl="0" algn="l">
              <a:spcBef>
                <a:spcPts val="0"/>
              </a:spcBef>
              <a:spcAft>
                <a:spcPts val="0"/>
              </a:spcAft>
              <a:buClr>
                <a:srgbClr val="434343"/>
              </a:buClr>
              <a:buSzPts val="1600"/>
              <a:buFont typeface="Overpass"/>
              <a:buChar char="●"/>
            </a:pPr>
            <a:r>
              <a:rPr lang="es" sz="1600">
                <a:solidFill>
                  <a:srgbClr val="434343"/>
                </a:solidFill>
                <a:latin typeface="Overpass"/>
                <a:ea typeface="Overpass"/>
                <a:cs typeface="Overpass"/>
                <a:sym typeface="Overpass"/>
              </a:rPr>
              <a:t>6065개의 개인 신용 정보 데이터 중 70% 훈련용 , 30% 평가용 데이터로 활용</a:t>
            </a:r>
            <a:endParaRPr sz="1600">
              <a:solidFill>
                <a:srgbClr val="434343"/>
              </a:solidFill>
              <a:latin typeface="Overpass"/>
              <a:ea typeface="Overpass"/>
              <a:cs typeface="Overpass"/>
              <a:sym typeface="Overpass"/>
            </a:endParaRPr>
          </a:p>
        </p:txBody>
      </p:sp>
      <p:sp>
        <p:nvSpPr>
          <p:cNvPr id="560" name="Google Shape;560;p46"/>
          <p:cNvSpPr txBox="1"/>
          <p:nvPr/>
        </p:nvSpPr>
        <p:spPr>
          <a:xfrm>
            <a:off x="2416850" y="1291475"/>
            <a:ext cx="1367400" cy="506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1800">
                <a:solidFill>
                  <a:srgbClr val="434343"/>
                </a:solidFill>
                <a:latin typeface="Overpass Black"/>
                <a:ea typeface="Overpass Black"/>
                <a:cs typeface="Overpass Black"/>
                <a:sym typeface="Overpass Black"/>
              </a:rPr>
              <a:t>Feature</a:t>
            </a:r>
            <a:endParaRPr sz="1800">
              <a:solidFill>
                <a:srgbClr val="434343"/>
              </a:solidFill>
              <a:latin typeface="Overpass Black"/>
              <a:ea typeface="Overpass Black"/>
              <a:cs typeface="Overpass Black"/>
              <a:sym typeface="Overpass Black"/>
            </a:endParaRPr>
          </a:p>
        </p:txBody>
      </p:sp>
      <p:pic>
        <p:nvPicPr>
          <p:cNvPr id="561" name="Google Shape;561;p46"/>
          <p:cNvPicPr preferRelativeResize="0"/>
          <p:nvPr/>
        </p:nvPicPr>
        <p:blipFill rotWithShape="1">
          <a:blip r:embed="rId3">
            <a:alphaModFix/>
          </a:blip>
          <a:srcRect b="0" l="24879" r="0" t="0"/>
          <a:stretch/>
        </p:blipFill>
        <p:spPr>
          <a:xfrm>
            <a:off x="989775" y="1903388"/>
            <a:ext cx="4472449" cy="1184575"/>
          </a:xfrm>
          <a:prstGeom prst="rect">
            <a:avLst/>
          </a:prstGeom>
          <a:noFill/>
          <a:ln cap="flat" cmpd="sng" w="38100">
            <a:solidFill>
              <a:srgbClr val="007FE0"/>
            </a:solidFill>
            <a:prstDash val="solid"/>
            <a:round/>
            <a:headEnd len="sm" w="sm" type="none"/>
            <a:tailEnd len="sm" w="sm" type="none"/>
          </a:ln>
        </p:spPr>
      </p:pic>
      <p:pic>
        <p:nvPicPr>
          <p:cNvPr id="562" name="Google Shape;562;p46"/>
          <p:cNvPicPr preferRelativeResize="0"/>
          <p:nvPr/>
        </p:nvPicPr>
        <p:blipFill rotWithShape="1">
          <a:blip r:embed="rId4">
            <a:alphaModFix/>
          </a:blip>
          <a:srcRect b="0" l="0" r="0" t="0"/>
          <a:stretch/>
        </p:blipFill>
        <p:spPr>
          <a:xfrm>
            <a:off x="6614675" y="1899113"/>
            <a:ext cx="945145" cy="1184575"/>
          </a:xfrm>
          <a:prstGeom prst="rect">
            <a:avLst/>
          </a:prstGeom>
          <a:noFill/>
          <a:ln cap="flat" cmpd="sng" w="38100">
            <a:solidFill>
              <a:srgbClr val="007FE0"/>
            </a:solidFill>
            <a:prstDash val="solid"/>
            <a:round/>
            <a:headEnd len="sm" w="sm" type="none"/>
            <a:tailEnd len="sm" w="sm" type="none"/>
          </a:ln>
        </p:spPr>
      </p:pic>
      <p:sp>
        <p:nvSpPr>
          <p:cNvPr id="563" name="Google Shape;563;p46"/>
          <p:cNvSpPr/>
          <p:nvPr/>
        </p:nvSpPr>
        <p:spPr>
          <a:xfrm>
            <a:off x="5994400" y="2327150"/>
            <a:ext cx="327000" cy="328500"/>
          </a:xfrm>
          <a:prstGeom prst="rightArrow">
            <a:avLst>
              <a:gd fmla="val 50000" name="adj1"/>
              <a:gd fmla="val 50000" name="adj2"/>
            </a:avLst>
          </a:prstGeom>
          <a:solidFill>
            <a:srgbClr val="FFFFFF"/>
          </a:solidFill>
          <a:ln cap="flat" cmpd="sng" w="38100">
            <a:solidFill>
              <a:srgbClr val="007F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6"/>
          <p:cNvSpPr txBox="1"/>
          <p:nvPr/>
        </p:nvSpPr>
        <p:spPr>
          <a:xfrm>
            <a:off x="6692000" y="1326025"/>
            <a:ext cx="790500" cy="506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1800">
                <a:solidFill>
                  <a:srgbClr val="434343"/>
                </a:solidFill>
                <a:latin typeface="Overpass Black"/>
                <a:ea typeface="Overpass Black"/>
                <a:cs typeface="Overpass Black"/>
                <a:sym typeface="Overpass Black"/>
              </a:rPr>
              <a:t>Label</a:t>
            </a:r>
            <a:endParaRPr sz="1800">
              <a:solidFill>
                <a:srgbClr val="434343"/>
              </a:solidFill>
              <a:latin typeface="Overpass Black"/>
              <a:ea typeface="Overpass Black"/>
              <a:cs typeface="Overpass Black"/>
              <a:sym typeface="Overpass Black"/>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7"/>
          <p:cNvSpPr txBox="1"/>
          <p:nvPr>
            <p:ph type="title"/>
          </p:nvPr>
        </p:nvSpPr>
        <p:spPr>
          <a:xfrm>
            <a:off x="2636900" y="596000"/>
            <a:ext cx="38805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실험 결과</a:t>
            </a:r>
            <a:endParaRPr/>
          </a:p>
        </p:txBody>
      </p:sp>
      <p:sp>
        <p:nvSpPr>
          <p:cNvPr id="570" name="Google Shape;570;p47"/>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pic>
        <p:nvPicPr>
          <p:cNvPr id="571" name="Google Shape;571;p47"/>
          <p:cNvPicPr preferRelativeResize="0"/>
          <p:nvPr/>
        </p:nvPicPr>
        <p:blipFill rotWithShape="1">
          <a:blip r:embed="rId3">
            <a:alphaModFix/>
          </a:blip>
          <a:srcRect b="0" l="0" r="0" t="0"/>
          <a:stretch/>
        </p:blipFill>
        <p:spPr>
          <a:xfrm>
            <a:off x="3315260" y="1630746"/>
            <a:ext cx="2336921" cy="1548211"/>
          </a:xfrm>
          <a:prstGeom prst="rect">
            <a:avLst/>
          </a:prstGeom>
          <a:noFill/>
          <a:ln>
            <a:noFill/>
          </a:ln>
        </p:spPr>
      </p:pic>
      <p:pic>
        <p:nvPicPr>
          <p:cNvPr id="572" name="Google Shape;572;p47"/>
          <p:cNvPicPr preferRelativeResize="0"/>
          <p:nvPr/>
        </p:nvPicPr>
        <p:blipFill rotWithShape="1">
          <a:blip r:embed="rId4">
            <a:alphaModFix/>
          </a:blip>
          <a:srcRect b="0" l="0" r="0" t="0"/>
          <a:stretch/>
        </p:blipFill>
        <p:spPr>
          <a:xfrm>
            <a:off x="5958724" y="1595004"/>
            <a:ext cx="2408149" cy="1619694"/>
          </a:xfrm>
          <a:prstGeom prst="rect">
            <a:avLst/>
          </a:prstGeom>
          <a:noFill/>
          <a:ln>
            <a:noFill/>
          </a:ln>
        </p:spPr>
      </p:pic>
      <p:sp>
        <p:nvSpPr>
          <p:cNvPr id="573" name="Google Shape;573;p47"/>
          <p:cNvSpPr txBox="1"/>
          <p:nvPr/>
        </p:nvSpPr>
        <p:spPr>
          <a:xfrm>
            <a:off x="3327077" y="3266738"/>
            <a:ext cx="2489845" cy="33453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1" i="0" lang="es" sz="800" u="none" cap="none" strike="noStrike">
                <a:solidFill>
                  <a:srgbClr val="000000"/>
                </a:solidFill>
                <a:latin typeface="Ubuntu Light"/>
                <a:ea typeface="Ubuntu Light"/>
                <a:cs typeface="Ubuntu Light"/>
                <a:sym typeface="Ubuntu Light"/>
              </a:rPr>
              <a:t>[차등 프라이버시 보호 연합학습의 정확도 평가]</a:t>
            </a:r>
            <a:endParaRPr b="1" i="0" sz="800" u="none" cap="none" strike="noStrike">
              <a:solidFill>
                <a:srgbClr val="000000"/>
              </a:solidFill>
              <a:latin typeface="Ubuntu Light"/>
              <a:ea typeface="Ubuntu Light"/>
              <a:cs typeface="Ubuntu Light"/>
              <a:sym typeface="Ubuntu Light"/>
            </a:endParaRPr>
          </a:p>
        </p:txBody>
      </p:sp>
      <p:sp>
        <p:nvSpPr>
          <p:cNvPr id="574" name="Google Shape;574;p47"/>
          <p:cNvSpPr txBox="1"/>
          <p:nvPr/>
        </p:nvSpPr>
        <p:spPr>
          <a:xfrm>
            <a:off x="5799707" y="3266738"/>
            <a:ext cx="2921619" cy="33453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1" i="0" lang="es" sz="800" u="none" cap="none" strike="noStrike">
                <a:solidFill>
                  <a:srgbClr val="000000"/>
                </a:solidFill>
                <a:latin typeface="Ubuntu Light"/>
                <a:ea typeface="Ubuntu Light"/>
                <a:cs typeface="Ubuntu Light"/>
                <a:sym typeface="Ubuntu Light"/>
              </a:rPr>
              <a:t>[차등 프라이버시 보호 연합학습의 손실 평가]</a:t>
            </a:r>
            <a:endParaRPr b="1" i="0" sz="800" u="none" cap="none" strike="noStrike">
              <a:solidFill>
                <a:srgbClr val="000000"/>
              </a:solidFill>
              <a:latin typeface="Ubuntu Light"/>
              <a:ea typeface="Ubuntu Light"/>
              <a:cs typeface="Ubuntu Light"/>
              <a:sym typeface="Ubuntu Light"/>
            </a:endParaRPr>
          </a:p>
        </p:txBody>
      </p:sp>
      <p:pic>
        <p:nvPicPr>
          <p:cNvPr id="575" name="Google Shape;575;p47"/>
          <p:cNvPicPr preferRelativeResize="0"/>
          <p:nvPr/>
        </p:nvPicPr>
        <p:blipFill rotWithShape="1">
          <a:blip r:embed="rId5">
            <a:alphaModFix/>
          </a:blip>
          <a:srcRect b="0" l="0" r="0" t="0"/>
          <a:stretch/>
        </p:blipFill>
        <p:spPr>
          <a:xfrm>
            <a:off x="494166" y="1595003"/>
            <a:ext cx="2423361" cy="1619695"/>
          </a:xfrm>
          <a:prstGeom prst="rect">
            <a:avLst/>
          </a:prstGeom>
          <a:noFill/>
          <a:ln>
            <a:noFill/>
          </a:ln>
        </p:spPr>
      </p:pic>
      <p:sp>
        <p:nvSpPr>
          <p:cNvPr id="576" name="Google Shape;576;p47"/>
          <p:cNvSpPr txBox="1"/>
          <p:nvPr/>
        </p:nvSpPr>
        <p:spPr>
          <a:xfrm>
            <a:off x="530797" y="3266738"/>
            <a:ext cx="2489845" cy="33453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1" i="0" lang="es" sz="800" u="none" cap="none" strike="noStrike">
                <a:solidFill>
                  <a:srgbClr val="000000"/>
                </a:solidFill>
                <a:latin typeface="Ubuntu Light"/>
                <a:ea typeface="Ubuntu Light"/>
                <a:cs typeface="Ubuntu Light"/>
                <a:sym typeface="Ubuntu Light"/>
              </a:rPr>
              <a:t>[Baseline 모델의 정확도 &amp; 손실]</a:t>
            </a:r>
            <a:endParaRPr b="1" i="0" sz="800" u="none" cap="none" strike="noStrike">
              <a:solidFill>
                <a:srgbClr val="000000"/>
              </a:solidFill>
              <a:latin typeface="Ubuntu Light"/>
              <a:ea typeface="Ubuntu Light"/>
              <a:cs typeface="Ubuntu Light"/>
              <a:sym typeface="Ubuntu Light"/>
            </a:endParaRPr>
          </a:p>
        </p:txBody>
      </p:sp>
      <p:pic>
        <p:nvPicPr>
          <p:cNvPr id="577" name="Google Shape;577;p47"/>
          <p:cNvPicPr preferRelativeResize="0"/>
          <p:nvPr/>
        </p:nvPicPr>
        <p:blipFill rotWithShape="1">
          <a:blip r:embed="rId6">
            <a:alphaModFix/>
          </a:blip>
          <a:srcRect b="0" l="0" r="0" t="0"/>
          <a:stretch/>
        </p:blipFill>
        <p:spPr>
          <a:xfrm flipH="1">
            <a:off x="2982492" y="1362352"/>
            <a:ext cx="267803" cy="228038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8"/>
          <p:cNvSpPr txBox="1"/>
          <p:nvPr>
            <p:ph type="title"/>
          </p:nvPr>
        </p:nvSpPr>
        <p:spPr>
          <a:xfrm>
            <a:off x="4598900" y="1491800"/>
            <a:ext cx="3593700" cy="12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a:t>3. 결론</a:t>
            </a:r>
            <a:endParaRPr/>
          </a:p>
        </p:txBody>
      </p:sp>
      <p:sp>
        <p:nvSpPr>
          <p:cNvPr id="583" name="Google Shape;583;p48"/>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1"/>
          <p:cNvSpPr txBox="1"/>
          <p:nvPr>
            <p:ph type="title"/>
          </p:nvPr>
        </p:nvSpPr>
        <p:spPr>
          <a:xfrm>
            <a:off x="5538675" y="458675"/>
            <a:ext cx="810900" cy="635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2400"/>
              <a:buNone/>
            </a:pPr>
            <a:r>
              <a:rPr lang="es"/>
              <a:t>목차</a:t>
            </a:r>
            <a:endParaRPr/>
          </a:p>
        </p:txBody>
      </p:sp>
      <p:sp>
        <p:nvSpPr>
          <p:cNvPr id="250" name="Google Shape;250;p31"/>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t>‹#›</a:t>
            </a:fld>
            <a:endParaRPr/>
          </a:p>
        </p:txBody>
      </p:sp>
      <p:sp>
        <p:nvSpPr>
          <p:cNvPr id="251" name="Google Shape;251;p31"/>
          <p:cNvSpPr txBox="1"/>
          <p:nvPr>
            <p:ph idx="2" type="title"/>
          </p:nvPr>
        </p:nvSpPr>
        <p:spPr>
          <a:xfrm>
            <a:off x="4696225" y="1639325"/>
            <a:ext cx="1037700" cy="39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800"/>
              <a:buNone/>
            </a:pPr>
            <a:r>
              <a:rPr lang="es"/>
              <a:t>서론</a:t>
            </a:r>
            <a:endParaRPr/>
          </a:p>
        </p:txBody>
      </p:sp>
      <p:sp>
        <p:nvSpPr>
          <p:cNvPr id="252" name="Google Shape;252;p31"/>
          <p:cNvSpPr txBox="1"/>
          <p:nvPr>
            <p:ph idx="7" type="title"/>
          </p:nvPr>
        </p:nvSpPr>
        <p:spPr>
          <a:xfrm>
            <a:off x="3372225" y="1518275"/>
            <a:ext cx="1258800" cy="63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s"/>
              <a:t>1</a:t>
            </a:r>
            <a:endParaRPr/>
          </a:p>
        </p:txBody>
      </p:sp>
      <p:sp>
        <p:nvSpPr>
          <p:cNvPr id="253" name="Google Shape;253;p31"/>
          <p:cNvSpPr txBox="1"/>
          <p:nvPr>
            <p:ph idx="8" type="title"/>
          </p:nvPr>
        </p:nvSpPr>
        <p:spPr>
          <a:xfrm>
            <a:off x="3372225" y="2645500"/>
            <a:ext cx="1258800" cy="63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s"/>
              <a:t>2</a:t>
            </a:r>
            <a:endParaRPr/>
          </a:p>
        </p:txBody>
      </p:sp>
      <p:sp>
        <p:nvSpPr>
          <p:cNvPr id="254" name="Google Shape;254;p31"/>
          <p:cNvSpPr txBox="1"/>
          <p:nvPr>
            <p:ph idx="9" type="title"/>
          </p:nvPr>
        </p:nvSpPr>
        <p:spPr>
          <a:xfrm>
            <a:off x="3372225" y="3772725"/>
            <a:ext cx="1258800" cy="63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s"/>
              <a:t>3</a:t>
            </a:r>
            <a:endParaRPr/>
          </a:p>
        </p:txBody>
      </p:sp>
      <p:sp>
        <p:nvSpPr>
          <p:cNvPr id="255" name="Google Shape;255;p31"/>
          <p:cNvSpPr txBox="1"/>
          <p:nvPr>
            <p:ph idx="2" type="title"/>
          </p:nvPr>
        </p:nvSpPr>
        <p:spPr>
          <a:xfrm>
            <a:off x="4696225" y="2766550"/>
            <a:ext cx="1037700" cy="39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800"/>
              <a:buNone/>
            </a:pPr>
            <a:r>
              <a:rPr lang="es"/>
              <a:t>본론</a:t>
            </a:r>
            <a:endParaRPr/>
          </a:p>
        </p:txBody>
      </p:sp>
      <p:sp>
        <p:nvSpPr>
          <p:cNvPr id="256" name="Google Shape;256;p31"/>
          <p:cNvSpPr txBox="1"/>
          <p:nvPr>
            <p:ph idx="2" type="title"/>
          </p:nvPr>
        </p:nvSpPr>
        <p:spPr>
          <a:xfrm>
            <a:off x="4696225" y="3893775"/>
            <a:ext cx="1037700" cy="39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800"/>
              <a:buNone/>
            </a:pPr>
            <a:r>
              <a:rPr lang="es"/>
              <a:t>결론</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9"/>
          <p:cNvSpPr txBox="1"/>
          <p:nvPr>
            <p:ph type="title"/>
          </p:nvPr>
        </p:nvSpPr>
        <p:spPr>
          <a:xfrm>
            <a:off x="2789300" y="596000"/>
            <a:ext cx="34986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latin typeface="Gothic A1"/>
                <a:ea typeface="Gothic A1"/>
                <a:cs typeface="Gothic A1"/>
                <a:sym typeface="Gothic A1"/>
              </a:rPr>
              <a:t>결론</a:t>
            </a:r>
            <a:endParaRPr>
              <a:latin typeface="Gothic A1"/>
              <a:ea typeface="Gothic A1"/>
              <a:cs typeface="Gothic A1"/>
              <a:sym typeface="Gothic A1"/>
            </a:endParaRPr>
          </a:p>
        </p:txBody>
      </p:sp>
      <p:sp>
        <p:nvSpPr>
          <p:cNvPr id="589" name="Google Shape;589;p49"/>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grpSp>
        <p:nvGrpSpPr>
          <p:cNvPr id="590" name="Google Shape;590;p49"/>
          <p:cNvGrpSpPr/>
          <p:nvPr/>
        </p:nvGrpSpPr>
        <p:grpSpPr>
          <a:xfrm>
            <a:off x="840333" y="1876192"/>
            <a:ext cx="339253" cy="339253"/>
            <a:chOff x="1492675" y="4992125"/>
            <a:chExt cx="481825" cy="481825"/>
          </a:xfrm>
        </p:grpSpPr>
        <p:sp>
          <p:nvSpPr>
            <p:cNvPr id="591" name="Google Shape;591;p4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592" name="Google Shape;592;p4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593" name="Google Shape;593;p49"/>
          <p:cNvGrpSpPr/>
          <p:nvPr/>
        </p:nvGrpSpPr>
        <p:grpSpPr>
          <a:xfrm>
            <a:off x="840333" y="3132592"/>
            <a:ext cx="339253" cy="339253"/>
            <a:chOff x="1492675" y="4992125"/>
            <a:chExt cx="481825" cy="481825"/>
          </a:xfrm>
        </p:grpSpPr>
        <p:sp>
          <p:nvSpPr>
            <p:cNvPr id="594" name="Google Shape;594;p4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595" name="Google Shape;595;p4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596" name="Google Shape;596;p49"/>
          <p:cNvSpPr txBox="1"/>
          <p:nvPr>
            <p:ph idx="4294967295" type="subTitle"/>
          </p:nvPr>
        </p:nvSpPr>
        <p:spPr>
          <a:xfrm>
            <a:off x="1262800" y="1823825"/>
            <a:ext cx="7470300" cy="444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차등 프라이버시 보호가 보장되는 연합 학습 모델을 구현, 다중 분류 문제 적용 후 성능 확인</a:t>
            </a:r>
            <a:r>
              <a:rPr b="0" i="0" lang="es" sz="1500" u="none" cap="none" strike="noStrike">
                <a:solidFill>
                  <a:schemeClr val="dk1"/>
                </a:solidFill>
                <a:latin typeface="Gothic A1 SemiBold"/>
                <a:ea typeface="Gothic A1 SemiBold"/>
                <a:cs typeface="Gothic A1 SemiBold"/>
                <a:sym typeface="Gothic A1 SemiBold"/>
              </a:rPr>
              <a:t> </a:t>
            </a:r>
            <a:endParaRPr b="0" i="0" sz="1500" u="none" cap="none" strike="noStrike">
              <a:solidFill>
                <a:schemeClr val="dk1"/>
              </a:solidFill>
              <a:latin typeface="Gothic A1 SemiBold"/>
              <a:ea typeface="Gothic A1 SemiBold"/>
              <a:cs typeface="Gothic A1 SemiBold"/>
              <a:sym typeface="Gothic A1 SemiBold"/>
            </a:endParaRPr>
          </a:p>
        </p:txBody>
      </p:sp>
      <p:sp>
        <p:nvSpPr>
          <p:cNvPr id="597" name="Google Shape;597;p49"/>
          <p:cNvSpPr txBox="1"/>
          <p:nvPr>
            <p:ph idx="4294967295" type="subTitle"/>
          </p:nvPr>
        </p:nvSpPr>
        <p:spPr>
          <a:xfrm>
            <a:off x="1262800" y="3105425"/>
            <a:ext cx="7203600" cy="600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후속 연구 주제로 다양한 딥러닝 모델 및 인공지능 문제로 적용하고, 실용적인 AI 서비스 개발에 접목할 수 있도록 발전시키고자 함</a:t>
            </a:r>
            <a:endParaRPr b="0" i="0" sz="1400" u="none" cap="none" strike="noStrike">
              <a:solidFill>
                <a:schemeClr val="dk1"/>
              </a:solidFill>
              <a:latin typeface="Gothic A1 SemiBold"/>
              <a:ea typeface="Gothic A1 SemiBold"/>
              <a:cs typeface="Gothic A1 SemiBold"/>
              <a:sym typeface="Gothic A1 SemiBold"/>
            </a:endParaRPr>
          </a:p>
        </p:txBody>
      </p:sp>
      <p:grpSp>
        <p:nvGrpSpPr>
          <p:cNvPr id="598" name="Google Shape;598;p49"/>
          <p:cNvGrpSpPr/>
          <p:nvPr/>
        </p:nvGrpSpPr>
        <p:grpSpPr>
          <a:xfrm>
            <a:off x="840333" y="2504405"/>
            <a:ext cx="339253" cy="339253"/>
            <a:chOff x="1492675" y="4992125"/>
            <a:chExt cx="481825" cy="481825"/>
          </a:xfrm>
        </p:grpSpPr>
        <p:sp>
          <p:nvSpPr>
            <p:cNvPr id="599" name="Google Shape;599;p4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00" name="Google Shape;600;p4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601" name="Google Shape;601;p49"/>
          <p:cNvSpPr txBox="1"/>
          <p:nvPr>
            <p:ph idx="4294967295" type="subTitle"/>
          </p:nvPr>
        </p:nvSpPr>
        <p:spPr>
          <a:xfrm>
            <a:off x="1262800" y="2412350"/>
            <a:ext cx="7470300" cy="600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최근 주목받는 연합 학습에 프라이버시 수준이 이론적 보장이 되는 차등 프라이버시를 접목하고 유사한 성능을 나타낼 수 있음을 확인</a:t>
            </a:r>
            <a:endParaRPr b="0" i="0" sz="1400" u="none" cap="none" strike="noStrike">
              <a:solidFill>
                <a:schemeClr val="dk1"/>
              </a:solidFill>
              <a:latin typeface="Gothic A1 SemiBold"/>
              <a:ea typeface="Gothic A1 SemiBold"/>
              <a:cs typeface="Gothic A1 SemiBold"/>
              <a:sym typeface="Gothic A1 SemiBold"/>
            </a:endParaRPr>
          </a:p>
          <a:p>
            <a:pPr indent="0" lvl="0" marL="0" marR="0" rtl="0" algn="l">
              <a:lnSpc>
                <a:spcPct val="115000"/>
              </a:lnSpc>
              <a:spcBef>
                <a:spcPts val="0"/>
              </a:spcBef>
              <a:spcAft>
                <a:spcPts val="0"/>
              </a:spcAft>
              <a:buClr>
                <a:schemeClr val="lt2"/>
              </a:buClr>
              <a:buSzPts val="1400"/>
              <a:buFont typeface="Ubuntu Light"/>
              <a:buNone/>
            </a:pPr>
            <a:r>
              <a:t/>
            </a:r>
            <a:endParaRPr b="0" i="0" sz="1400" u="none" cap="none" strike="noStrike">
              <a:solidFill>
                <a:schemeClr val="dk1"/>
              </a:solidFill>
              <a:latin typeface="Gothic A1 SemiBold"/>
              <a:ea typeface="Gothic A1 SemiBold"/>
              <a:cs typeface="Gothic A1 SemiBold"/>
              <a:sym typeface="Gothic A1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05" name="Shape 605"/>
        <p:cNvGrpSpPr/>
        <p:nvPr/>
      </p:nvGrpSpPr>
      <p:grpSpPr>
        <a:xfrm>
          <a:off x="0" y="0"/>
          <a:ext cx="0" cy="0"/>
          <a:chOff x="0" y="0"/>
          <a:chExt cx="0" cy="0"/>
        </a:xfrm>
      </p:grpSpPr>
      <p:sp>
        <p:nvSpPr>
          <p:cNvPr id="606" name="Google Shape;606;p50"/>
          <p:cNvSpPr/>
          <p:nvPr/>
        </p:nvSpPr>
        <p:spPr>
          <a:xfrm>
            <a:off x="676300" y="321200"/>
            <a:ext cx="7848900" cy="4447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50"/>
          <p:cNvSpPr/>
          <p:nvPr/>
        </p:nvSpPr>
        <p:spPr>
          <a:xfrm>
            <a:off x="676300" y="321200"/>
            <a:ext cx="2029200" cy="4447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8" name="Google Shape;608;p50"/>
          <p:cNvCxnSpPr/>
          <p:nvPr/>
        </p:nvCxnSpPr>
        <p:spPr>
          <a:xfrm>
            <a:off x="4233850" y="3374100"/>
            <a:ext cx="676200" cy="0"/>
          </a:xfrm>
          <a:prstGeom prst="straightConnector1">
            <a:avLst/>
          </a:prstGeom>
          <a:noFill/>
          <a:ln cap="flat" cmpd="sng" w="76200">
            <a:solidFill>
              <a:schemeClr val="accent1"/>
            </a:solidFill>
            <a:prstDash val="solid"/>
            <a:round/>
            <a:headEnd len="sm" w="sm" type="none"/>
            <a:tailEnd len="sm" w="sm" type="none"/>
          </a:ln>
        </p:spPr>
      </p:cxnSp>
      <p:sp>
        <p:nvSpPr>
          <p:cNvPr id="609" name="Google Shape;609;p5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sp>
        <p:nvSpPr>
          <p:cNvPr id="610" name="Google Shape;610;p50"/>
          <p:cNvSpPr txBox="1"/>
          <p:nvPr>
            <p:ph type="ctrTitle"/>
          </p:nvPr>
        </p:nvSpPr>
        <p:spPr>
          <a:xfrm>
            <a:off x="3010900" y="2145000"/>
            <a:ext cx="3179700" cy="853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s"/>
              <a:t>감사합니다 !</a:t>
            </a:r>
            <a:endParaRPr i="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2"/>
          <p:cNvSpPr txBox="1"/>
          <p:nvPr>
            <p:ph type="title"/>
          </p:nvPr>
        </p:nvSpPr>
        <p:spPr>
          <a:xfrm>
            <a:off x="4598900" y="1491800"/>
            <a:ext cx="3593700" cy="12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a:t>1. 서론</a:t>
            </a:r>
            <a:endParaRPr/>
          </a:p>
        </p:txBody>
      </p:sp>
      <p:sp>
        <p:nvSpPr>
          <p:cNvPr id="262" name="Google Shape;262;p32"/>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3"/>
          <p:cNvSpPr/>
          <p:nvPr/>
        </p:nvSpPr>
        <p:spPr>
          <a:xfrm>
            <a:off x="5449625" y="1997500"/>
            <a:ext cx="2884500" cy="1657800"/>
          </a:xfrm>
          <a:prstGeom prst="rect">
            <a:avLst/>
          </a:pr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8" name="Google Shape;268;p33"/>
          <p:cNvGrpSpPr/>
          <p:nvPr/>
        </p:nvGrpSpPr>
        <p:grpSpPr>
          <a:xfrm>
            <a:off x="770491" y="1537550"/>
            <a:ext cx="4878802" cy="2790588"/>
            <a:chOff x="1684891" y="1613750"/>
            <a:chExt cx="4878802" cy="2790588"/>
          </a:xfrm>
        </p:grpSpPr>
        <p:sp>
          <p:nvSpPr>
            <p:cNvPr id="269" name="Google Shape;269;p33"/>
            <p:cNvSpPr/>
            <p:nvPr/>
          </p:nvSpPr>
          <p:spPr>
            <a:xfrm>
              <a:off x="1684891" y="1613750"/>
              <a:ext cx="1465796" cy="1191522"/>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3"/>
            <p:cNvSpPr/>
            <p:nvPr/>
          </p:nvSpPr>
          <p:spPr>
            <a:xfrm>
              <a:off x="3863251" y="1613750"/>
              <a:ext cx="1297953" cy="1191522"/>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3"/>
            <p:cNvSpPr/>
            <p:nvPr/>
          </p:nvSpPr>
          <p:spPr>
            <a:xfrm>
              <a:off x="2724239" y="3210300"/>
              <a:ext cx="1508679" cy="1191548"/>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3"/>
            <p:cNvSpPr/>
            <p:nvPr/>
          </p:nvSpPr>
          <p:spPr>
            <a:xfrm>
              <a:off x="5000161" y="3212803"/>
              <a:ext cx="1103822" cy="1191535"/>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3"/>
            <p:cNvSpPr/>
            <p:nvPr/>
          </p:nvSpPr>
          <p:spPr>
            <a:xfrm>
              <a:off x="1976550" y="2983725"/>
              <a:ext cx="4587143" cy="48125"/>
            </a:xfrm>
            <a:custGeom>
              <a:rect b="b" l="l" r="r" t="t"/>
              <a:pathLst>
                <a:path extrusionOk="0" h="211" w="22549">
                  <a:moveTo>
                    <a:pt x="0" y="1"/>
                  </a:moveTo>
                  <a:lnTo>
                    <a:pt x="0" y="210"/>
                  </a:lnTo>
                  <a:lnTo>
                    <a:pt x="22548" y="210"/>
                  </a:lnTo>
                  <a:lnTo>
                    <a:pt x="22548" y="1"/>
                  </a:lnTo>
                  <a:close/>
                </a:path>
              </a:pathLst>
            </a:cu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3"/>
            <p:cNvSpPr/>
            <p:nvPr/>
          </p:nvSpPr>
          <p:spPr>
            <a:xfrm>
              <a:off x="2284006" y="2909504"/>
              <a:ext cx="267558" cy="224852"/>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3"/>
            <p:cNvSpPr/>
            <p:nvPr/>
          </p:nvSpPr>
          <p:spPr>
            <a:xfrm>
              <a:off x="3321575" y="2909732"/>
              <a:ext cx="267558" cy="224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3"/>
            <p:cNvSpPr/>
            <p:nvPr/>
          </p:nvSpPr>
          <p:spPr>
            <a:xfrm>
              <a:off x="4359144" y="2909276"/>
              <a:ext cx="267558" cy="22394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3"/>
            <p:cNvSpPr/>
            <p:nvPr/>
          </p:nvSpPr>
          <p:spPr>
            <a:xfrm>
              <a:off x="5399513" y="2909732"/>
              <a:ext cx="264759" cy="224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C2C2C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8" name="Google Shape;278;p33"/>
          <p:cNvSpPr txBox="1"/>
          <p:nvPr>
            <p:ph type="title"/>
          </p:nvPr>
        </p:nvSpPr>
        <p:spPr>
          <a:xfrm>
            <a:off x="0" y="216225"/>
            <a:ext cx="9144000" cy="91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s"/>
              <a:t>서론</a:t>
            </a:r>
            <a:endParaRPr/>
          </a:p>
        </p:txBody>
      </p:sp>
      <p:sp>
        <p:nvSpPr>
          <p:cNvPr id="279" name="Google Shape;279;p33"/>
          <p:cNvSpPr txBox="1"/>
          <p:nvPr>
            <p:ph idx="4294967295" type="body"/>
          </p:nvPr>
        </p:nvSpPr>
        <p:spPr>
          <a:xfrm>
            <a:off x="770491" y="1780992"/>
            <a:ext cx="1470600" cy="59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디지털 전환 </a:t>
            </a:r>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가속화</a:t>
            </a:r>
            <a:endParaRPr>
              <a:solidFill>
                <a:schemeClr val="dk1"/>
              </a:solidFill>
              <a:latin typeface="Gothic A1 SemiBold"/>
              <a:ea typeface="Gothic A1 SemiBold"/>
              <a:cs typeface="Gothic A1 SemiBold"/>
              <a:sym typeface="Gothic A1 SemiBold"/>
            </a:endParaRPr>
          </a:p>
        </p:txBody>
      </p:sp>
      <p:sp>
        <p:nvSpPr>
          <p:cNvPr id="280" name="Google Shape;280;p33"/>
          <p:cNvSpPr txBox="1"/>
          <p:nvPr>
            <p:ph idx="4294967295" type="body"/>
          </p:nvPr>
        </p:nvSpPr>
        <p:spPr>
          <a:xfrm>
            <a:off x="2933124" y="1659258"/>
            <a:ext cx="1290798" cy="880392"/>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데이터 주체자</a:t>
            </a:r>
            <a:endParaRPr>
              <a:solidFill>
                <a:schemeClr val="dk1"/>
              </a:solidFill>
              <a:latin typeface="Gothic A1 SemiBold"/>
              <a:ea typeface="Gothic A1 SemiBold"/>
              <a:cs typeface="Gothic A1 SemiBold"/>
              <a:sym typeface="Gothic A1 SemiBold"/>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 프라이버시 문제 급부상</a:t>
            </a:r>
            <a:endParaRPr>
              <a:solidFill>
                <a:schemeClr val="dk1"/>
              </a:solidFill>
              <a:latin typeface="Gothic A1 SemiBold"/>
              <a:ea typeface="Gothic A1 SemiBold"/>
              <a:cs typeface="Gothic A1 SemiBold"/>
              <a:sym typeface="Gothic A1 SemiBold"/>
            </a:endParaRPr>
          </a:p>
        </p:txBody>
      </p:sp>
      <p:sp>
        <p:nvSpPr>
          <p:cNvPr id="281" name="Google Shape;281;p33"/>
          <p:cNvSpPr txBox="1"/>
          <p:nvPr>
            <p:ph idx="4294967295" type="body"/>
          </p:nvPr>
        </p:nvSpPr>
        <p:spPr>
          <a:xfrm>
            <a:off x="1856204" y="3181683"/>
            <a:ext cx="1369500" cy="86711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t/>
            </a:r>
            <a:endParaRPr>
              <a:solidFill>
                <a:schemeClr val="dk1"/>
              </a:solidFill>
              <a:latin typeface="Gothic A1 SemiBold"/>
              <a:ea typeface="Gothic A1 SemiBold"/>
              <a:cs typeface="Gothic A1 SemiBold"/>
              <a:sym typeface="Gothic A1 SemiBold"/>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AI 학습을 </a:t>
            </a:r>
            <a:endParaRPr>
              <a:solidFill>
                <a:schemeClr val="dk1"/>
              </a:solidFill>
              <a:latin typeface="Gothic A1 SemiBold"/>
              <a:ea typeface="Gothic A1 SemiBold"/>
              <a:cs typeface="Gothic A1 SemiBold"/>
              <a:sym typeface="Gothic A1 SemiBold"/>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위한 데이터 </a:t>
            </a:r>
            <a:endParaRPr>
              <a:solidFill>
                <a:schemeClr val="dk1"/>
              </a:solidFill>
              <a:latin typeface="Gothic A1 SemiBold"/>
              <a:ea typeface="Gothic A1 SemiBold"/>
              <a:cs typeface="Gothic A1 SemiBold"/>
              <a:sym typeface="Gothic A1 SemiBold"/>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수집</a:t>
            </a:r>
            <a:endParaRPr>
              <a:solidFill>
                <a:schemeClr val="dk1"/>
              </a:solidFill>
              <a:latin typeface="Gothic A1 SemiBold"/>
              <a:ea typeface="Gothic A1 SemiBold"/>
              <a:cs typeface="Gothic A1 SemiBold"/>
              <a:sym typeface="Gothic A1 SemiBold"/>
            </a:endParaRPr>
          </a:p>
        </p:txBody>
      </p:sp>
      <p:sp>
        <p:nvSpPr>
          <p:cNvPr id="282" name="Google Shape;282;p33"/>
          <p:cNvSpPr txBox="1"/>
          <p:nvPr>
            <p:ph idx="4294967295" type="body"/>
          </p:nvPr>
        </p:nvSpPr>
        <p:spPr>
          <a:xfrm>
            <a:off x="4084475" y="3491300"/>
            <a:ext cx="1128300" cy="679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해결방법 </a:t>
            </a:r>
            <a:endParaRPr/>
          </a:p>
          <a:p>
            <a:pPr indent="0" lvl="0" marL="0" rtl="0" algn="ctr">
              <a:lnSpc>
                <a:spcPct val="100000"/>
              </a:lnSpc>
              <a:spcBef>
                <a:spcPts val="0"/>
              </a:spcBef>
              <a:spcAft>
                <a:spcPts val="0"/>
              </a:spcAft>
              <a:buClr>
                <a:schemeClr val="dk1"/>
              </a:buClr>
              <a:buSzPts val="1100"/>
              <a:buFont typeface="Arial"/>
              <a:buNone/>
            </a:pPr>
            <a:r>
              <a:rPr lang="es">
                <a:solidFill>
                  <a:schemeClr val="dk1"/>
                </a:solidFill>
                <a:latin typeface="Gothic A1 SemiBold"/>
                <a:ea typeface="Gothic A1 SemiBold"/>
                <a:cs typeface="Gothic A1 SemiBold"/>
                <a:sym typeface="Gothic A1 SemiBold"/>
              </a:rPr>
              <a:t>요구</a:t>
            </a:r>
            <a:endParaRPr>
              <a:solidFill>
                <a:schemeClr val="dk1"/>
              </a:solidFill>
              <a:latin typeface="Gothic A1 SemiBold"/>
              <a:ea typeface="Gothic A1 SemiBold"/>
              <a:cs typeface="Gothic A1 SemiBold"/>
              <a:sym typeface="Gothic A1 SemiBold"/>
            </a:endParaRPr>
          </a:p>
        </p:txBody>
      </p:sp>
      <p:sp>
        <p:nvSpPr>
          <p:cNvPr id="283" name="Google Shape;283;p33"/>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solidFill>
                  <a:srgbClr val="CCCCCC"/>
                </a:solidFill>
              </a:rPr>
              <a:t>‹#›</a:t>
            </a:fld>
            <a:endParaRPr>
              <a:solidFill>
                <a:srgbClr val="CCCCCC"/>
              </a:solidFill>
            </a:endParaRPr>
          </a:p>
        </p:txBody>
      </p:sp>
      <p:pic>
        <p:nvPicPr>
          <p:cNvPr id="284" name="Google Shape;284;p33"/>
          <p:cNvPicPr preferRelativeResize="0"/>
          <p:nvPr/>
        </p:nvPicPr>
        <p:blipFill rotWithShape="1">
          <a:blip r:embed="rId3">
            <a:alphaModFix/>
          </a:blip>
          <a:srcRect b="0" l="0" r="0" t="0"/>
          <a:stretch/>
        </p:blipFill>
        <p:spPr>
          <a:xfrm>
            <a:off x="5683306" y="2185371"/>
            <a:ext cx="2709718" cy="1657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4"/>
          <p:cNvSpPr/>
          <p:nvPr/>
        </p:nvSpPr>
        <p:spPr>
          <a:xfrm>
            <a:off x="3229763" y="1434588"/>
            <a:ext cx="2715600" cy="27156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4"/>
          <p:cNvSpPr txBox="1"/>
          <p:nvPr>
            <p:ph type="title"/>
          </p:nvPr>
        </p:nvSpPr>
        <p:spPr>
          <a:xfrm>
            <a:off x="3674275" y="251750"/>
            <a:ext cx="1787700" cy="91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s"/>
              <a:t>서론</a:t>
            </a:r>
            <a:endParaRPr/>
          </a:p>
        </p:txBody>
      </p:sp>
      <p:sp>
        <p:nvSpPr>
          <p:cNvPr id="291" name="Google Shape;291;p3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fld id="{00000000-1234-1234-1234-123412341234}" type="slidenum">
              <a:rPr lang="es"/>
              <a:t>‹#›</a:t>
            </a:fld>
            <a:endParaRPr/>
          </a:p>
        </p:txBody>
      </p:sp>
      <p:sp>
        <p:nvSpPr>
          <p:cNvPr id="292" name="Google Shape;292;p34"/>
          <p:cNvSpPr txBox="1"/>
          <p:nvPr/>
        </p:nvSpPr>
        <p:spPr>
          <a:xfrm flipH="1">
            <a:off x="3669980" y="3164521"/>
            <a:ext cx="1851884" cy="789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800"/>
              <a:buFont typeface="Arial"/>
              <a:buNone/>
            </a:pPr>
            <a:r>
              <a:rPr b="1" i="0" lang="es" sz="1800" u="none" cap="none" strike="noStrike">
                <a:solidFill>
                  <a:srgbClr val="F64646"/>
                </a:solidFill>
                <a:latin typeface="Signika Negative"/>
                <a:ea typeface="Signika Negative"/>
                <a:cs typeface="Signika Negative"/>
                <a:sym typeface="Signika Negative"/>
              </a:rPr>
              <a:t> 프라이버시 보호  인공지능</a:t>
            </a:r>
            <a:endParaRPr b="1" i="0" sz="1800" u="none" cap="none" strike="noStrike">
              <a:solidFill>
                <a:srgbClr val="F64646"/>
              </a:solidFill>
              <a:latin typeface="Signika Negative"/>
              <a:ea typeface="Signika Negative"/>
              <a:cs typeface="Signika Negative"/>
              <a:sym typeface="Signika Negative"/>
            </a:endParaRPr>
          </a:p>
        </p:txBody>
      </p:sp>
      <p:sp>
        <p:nvSpPr>
          <p:cNvPr id="293" name="Google Shape;293;p34"/>
          <p:cNvSpPr txBox="1"/>
          <p:nvPr/>
        </p:nvSpPr>
        <p:spPr>
          <a:xfrm flipH="1">
            <a:off x="6529400" y="3868800"/>
            <a:ext cx="1460100" cy="43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s" sz="1600" u="none" cap="none" strike="noStrike">
                <a:solidFill>
                  <a:srgbClr val="040404"/>
                </a:solidFill>
                <a:latin typeface="Amatic SC"/>
                <a:ea typeface="Amatic SC"/>
                <a:cs typeface="Amatic SC"/>
                <a:sym typeface="Amatic SC"/>
              </a:rPr>
              <a:t>정보의 주체자</a:t>
            </a:r>
            <a:endParaRPr b="1" i="0" sz="1600" u="none" cap="none" strike="noStrike">
              <a:solidFill>
                <a:srgbClr val="040404"/>
              </a:solidFill>
              <a:latin typeface="Amatic SC"/>
              <a:ea typeface="Amatic SC"/>
              <a:cs typeface="Amatic SC"/>
              <a:sym typeface="Amatic SC"/>
            </a:endParaRPr>
          </a:p>
        </p:txBody>
      </p:sp>
      <p:sp>
        <p:nvSpPr>
          <p:cNvPr id="294" name="Google Shape;294;p34"/>
          <p:cNvSpPr txBox="1"/>
          <p:nvPr/>
        </p:nvSpPr>
        <p:spPr>
          <a:xfrm flipH="1">
            <a:off x="1250124" y="3960850"/>
            <a:ext cx="1175100" cy="43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s" sz="1600" u="none" cap="none" strike="noStrike">
                <a:solidFill>
                  <a:srgbClr val="040404"/>
                </a:solidFill>
                <a:latin typeface="Amatic SC"/>
                <a:ea typeface="Amatic SC"/>
                <a:cs typeface="Amatic SC"/>
                <a:sym typeface="Amatic SC"/>
              </a:rPr>
              <a:t>기업 / 기관</a:t>
            </a:r>
            <a:endParaRPr b="1" i="0" sz="1600" u="none" cap="none" strike="noStrike">
              <a:solidFill>
                <a:srgbClr val="040404"/>
              </a:solidFill>
              <a:latin typeface="Amatic SC"/>
              <a:ea typeface="Amatic SC"/>
              <a:cs typeface="Amatic SC"/>
              <a:sym typeface="Amatic SC"/>
            </a:endParaRPr>
          </a:p>
        </p:txBody>
      </p:sp>
      <p:sp>
        <p:nvSpPr>
          <p:cNvPr id="295" name="Google Shape;295;p34"/>
          <p:cNvSpPr/>
          <p:nvPr/>
        </p:nvSpPr>
        <p:spPr>
          <a:xfrm>
            <a:off x="729492" y="1961286"/>
            <a:ext cx="2311073" cy="638871"/>
          </a:xfrm>
          <a:custGeom>
            <a:rect b="b" l="l" r="r" t="t"/>
            <a:pathLst>
              <a:path extrusionOk="0" h="31857" w="48035">
                <a:moveTo>
                  <a:pt x="2669" y="0"/>
                </a:moveTo>
                <a:cubicBezTo>
                  <a:pt x="1202" y="0"/>
                  <a:pt x="1" y="1201"/>
                  <a:pt x="1" y="2669"/>
                </a:cubicBezTo>
                <a:lnTo>
                  <a:pt x="1" y="23417"/>
                </a:lnTo>
                <a:cubicBezTo>
                  <a:pt x="1" y="24884"/>
                  <a:pt x="1202" y="26052"/>
                  <a:pt x="2669" y="26085"/>
                </a:cubicBezTo>
                <a:lnTo>
                  <a:pt x="15512" y="26085"/>
                </a:lnTo>
                <a:cubicBezTo>
                  <a:pt x="15596" y="26083"/>
                  <a:pt x="15680" y="26082"/>
                  <a:pt x="15764" y="26082"/>
                </a:cubicBezTo>
                <a:cubicBezTo>
                  <a:pt x="17014" y="26082"/>
                  <a:pt x="18262" y="26313"/>
                  <a:pt x="19481" y="26719"/>
                </a:cubicBezTo>
                <a:cubicBezTo>
                  <a:pt x="21483" y="27420"/>
                  <a:pt x="23818" y="28887"/>
                  <a:pt x="23818" y="31856"/>
                </a:cubicBezTo>
                <a:cubicBezTo>
                  <a:pt x="23818" y="28887"/>
                  <a:pt x="26186" y="27420"/>
                  <a:pt x="28187" y="26719"/>
                </a:cubicBezTo>
                <a:cubicBezTo>
                  <a:pt x="29375" y="26313"/>
                  <a:pt x="30621" y="26082"/>
                  <a:pt x="31899" y="26082"/>
                </a:cubicBezTo>
                <a:cubicBezTo>
                  <a:pt x="31985" y="26082"/>
                  <a:pt x="32071" y="26083"/>
                  <a:pt x="32157" y="26085"/>
                </a:cubicBezTo>
                <a:lnTo>
                  <a:pt x="45366" y="26085"/>
                </a:lnTo>
                <a:cubicBezTo>
                  <a:pt x="46834" y="26085"/>
                  <a:pt x="48035" y="24884"/>
                  <a:pt x="48035" y="23417"/>
                </a:cubicBezTo>
                <a:lnTo>
                  <a:pt x="48035" y="2669"/>
                </a:lnTo>
                <a:cubicBezTo>
                  <a:pt x="48035" y="1201"/>
                  <a:pt x="46834" y="0"/>
                  <a:pt x="45366" y="0"/>
                </a:cubicBezTo>
                <a:close/>
              </a:path>
            </a:pathLst>
          </a:custGeom>
          <a:solidFill>
            <a:srgbClr val="FFFFF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50000"/>
              </a:lnSpc>
              <a:spcBef>
                <a:spcPts val="0"/>
              </a:spcBef>
              <a:spcAft>
                <a:spcPts val="0"/>
              </a:spcAft>
              <a:buNone/>
            </a:pPr>
            <a:r>
              <a:rPr b="0" i="0" lang="es" sz="1400" u="none" cap="none" strike="noStrike">
                <a:solidFill>
                  <a:srgbClr val="000000"/>
                </a:solidFill>
                <a:latin typeface="Arial"/>
                <a:ea typeface="Arial"/>
                <a:cs typeface="Arial"/>
                <a:sym typeface="Arial"/>
              </a:rPr>
              <a:t>개인정보 유출 사고 위험</a:t>
            </a:r>
            <a:r>
              <a:rPr b="1"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96" name="Google Shape;296;p34"/>
          <p:cNvSpPr/>
          <p:nvPr/>
        </p:nvSpPr>
        <p:spPr>
          <a:xfrm>
            <a:off x="6493375" y="2040148"/>
            <a:ext cx="1541563" cy="533127"/>
          </a:xfrm>
          <a:custGeom>
            <a:rect b="b" l="l" r="r" t="t"/>
            <a:pathLst>
              <a:path extrusionOk="0" h="31857" w="48035">
                <a:moveTo>
                  <a:pt x="2669" y="0"/>
                </a:moveTo>
                <a:cubicBezTo>
                  <a:pt x="1202" y="0"/>
                  <a:pt x="1" y="1201"/>
                  <a:pt x="1" y="2669"/>
                </a:cubicBezTo>
                <a:lnTo>
                  <a:pt x="1" y="23417"/>
                </a:lnTo>
                <a:cubicBezTo>
                  <a:pt x="1" y="24884"/>
                  <a:pt x="1202" y="26052"/>
                  <a:pt x="2669" y="26085"/>
                </a:cubicBezTo>
                <a:lnTo>
                  <a:pt x="15512" y="26085"/>
                </a:lnTo>
                <a:cubicBezTo>
                  <a:pt x="15596" y="26083"/>
                  <a:pt x="15680" y="26082"/>
                  <a:pt x="15764" y="26082"/>
                </a:cubicBezTo>
                <a:cubicBezTo>
                  <a:pt x="17014" y="26082"/>
                  <a:pt x="18262" y="26313"/>
                  <a:pt x="19481" y="26719"/>
                </a:cubicBezTo>
                <a:cubicBezTo>
                  <a:pt x="21483" y="27420"/>
                  <a:pt x="23818" y="28887"/>
                  <a:pt x="23818" y="31856"/>
                </a:cubicBezTo>
                <a:cubicBezTo>
                  <a:pt x="23818" y="28887"/>
                  <a:pt x="26186" y="27420"/>
                  <a:pt x="28187" y="26719"/>
                </a:cubicBezTo>
                <a:cubicBezTo>
                  <a:pt x="29375" y="26313"/>
                  <a:pt x="30621" y="26082"/>
                  <a:pt x="31899" y="26082"/>
                </a:cubicBezTo>
                <a:cubicBezTo>
                  <a:pt x="31985" y="26082"/>
                  <a:pt x="32071" y="26083"/>
                  <a:pt x="32157" y="26085"/>
                </a:cubicBezTo>
                <a:lnTo>
                  <a:pt x="45366" y="26085"/>
                </a:lnTo>
                <a:cubicBezTo>
                  <a:pt x="46834" y="26085"/>
                  <a:pt x="48035" y="24884"/>
                  <a:pt x="48035" y="23417"/>
                </a:cubicBezTo>
                <a:lnTo>
                  <a:pt x="48035" y="2669"/>
                </a:lnTo>
                <a:cubicBezTo>
                  <a:pt x="48035" y="1201"/>
                  <a:pt x="46834" y="0"/>
                  <a:pt x="45366" y="0"/>
                </a:cubicBezTo>
                <a:close/>
              </a:path>
            </a:pathLst>
          </a:custGeom>
          <a:solidFill>
            <a:srgbClr val="FFFFF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5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정보 유출 염려 </a:t>
            </a:r>
            <a:r>
              <a:rPr b="1" i="0" lang="es" sz="16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297" name="Google Shape;297;p34"/>
          <p:cNvSpPr/>
          <p:nvPr/>
        </p:nvSpPr>
        <p:spPr>
          <a:xfrm>
            <a:off x="1286315" y="2727712"/>
            <a:ext cx="1102710" cy="1105583"/>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 name="Google Shape;298;p34"/>
          <p:cNvGrpSpPr/>
          <p:nvPr/>
        </p:nvGrpSpPr>
        <p:grpSpPr>
          <a:xfrm>
            <a:off x="6895539" y="2690772"/>
            <a:ext cx="997422" cy="1060528"/>
            <a:chOff x="-34755225" y="3202075"/>
            <a:chExt cx="274100" cy="291450"/>
          </a:xfrm>
        </p:grpSpPr>
        <p:sp>
          <p:nvSpPr>
            <p:cNvPr id="299" name="Google Shape;299;p3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6" name="Google Shape;306;p34"/>
          <p:cNvSpPr/>
          <p:nvPr/>
        </p:nvSpPr>
        <p:spPr>
          <a:xfrm rot="-1405620">
            <a:off x="2587760" y="3065434"/>
            <a:ext cx="622516" cy="311198"/>
          </a:xfrm>
          <a:prstGeom prst="leftArrow">
            <a:avLst>
              <a:gd fmla="val 50000" name="adj1"/>
              <a:gd fmla="val 50000" name="adj2"/>
            </a:avLst>
          </a:prstGeom>
          <a:solidFill>
            <a:srgbClr val="F6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4"/>
          <p:cNvSpPr/>
          <p:nvPr/>
        </p:nvSpPr>
        <p:spPr>
          <a:xfrm flipH="1" rot="1405620">
            <a:off x="6016760" y="3065434"/>
            <a:ext cx="622516" cy="311198"/>
          </a:xfrm>
          <a:prstGeom prst="leftArrow">
            <a:avLst>
              <a:gd fmla="val 50000" name="adj1"/>
              <a:gd fmla="val 50000" name="adj2"/>
            </a:avLst>
          </a:prstGeom>
          <a:solidFill>
            <a:srgbClr val="F6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8" name="Google Shape;308;p34"/>
          <p:cNvGrpSpPr/>
          <p:nvPr/>
        </p:nvGrpSpPr>
        <p:grpSpPr>
          <a:xfrm>
            <a:off x="4035305" y="1809151"/>
            <a:ext cx="1104525" cy="1253543"/>
            <a:chOff x="2423775" y="3226875"/>
            <a:chExt cx="259925" cy="295000"/>
          </a:xfrm>
        </p:grpSpPr>
        <p:sp>
          <p:nvSpPr>
            <p:cNvPr id="309" name="Google Shape;309;p3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5"/>
          <p:cNvSpPr txBox="1"/>
          <p:nvPr>
            <p:ph type="title"/>
          </p:nvPr>
        </p:nvSpPr>
        <p:spPr>
          <a:xfrm>
            <a:off x="2789300" y="596000"/>
            <a:ext cx="34986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latin typeface="Gothic A1"/>
                <a:ea typeface="Gothic A1"/>
                <a:cs typeface="Gothic A1"/>
                <a:sym typeface="Gothic A1"/>
              </a:rPr>
              <a:t>서론</a:t>
            </a:r>
            <a:endParaRPr>
              <a:latin typeface="Gothic A1"/>
              <a:ea typeface="Gothic A1"/>
              <a:cs typeface="Gothic A1"/>
              <a:sym typeface="Gothic A1"/>
            </a:endParaRPr>
          </a:p>
        </p:txBody>
      </p:sp>
      <p:sp>
        <p:nvSpPr>
          <p:cNvPr id="317" name="Google Shape;317;p35"/>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grpSp>
        <p:nvGrpSpPr>
          <p:cNvPr id="318" name="Google Shape;318;p35"/>
          <p:cNvGrpSpPr/>
          <p:nvPr/>
        </p:nvGrpSpPr>
        <p:grpSpPr>
          <a:xfrm>
            <a:off x="840333" y="1876192"/>
            <a:ext cx="339253" cy="339253"/>
            <a:chOff x="1492675" y="4992125"/>
            <a:chExt cx="481825" cy="481825"/>
          </a:xfrm>
        </p:grpSpPr>
        <p:sp>
          <p:nvSpPr>
            <p:cNvPr id="319" name="Google Shape;319;p3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20" name="Google Shape;320;p3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321" name="Google Shape;321;p35"/>
          <p:cNvGrpSpPr/>
          <p:nvPr/>
        </p:nvGrpSpPr>
        <p:grpSpPr>
          <a:xfrm>
            <a:off x="840333" y="3132592"/>
            <a:ext cx="339253" cy="339253"/>
            <a:chOff x="1492675" y="4992125"/>
            <a:chExt cx="481825" cy="481825"/>
          </a:xfrm>
        </p:grpSpPr>
        <p:sp>
          <p:nvSpPr>
            <p:cNvPr id="322" name="Google Shape;322;p3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23" name="Google Shape;323;p3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24" name="Google Shape;324;p35"/>
          <p:cNvSpPr txBox="1"/>
          <p:nvPr>
            <p:ph idx="4294967295" type="subTitle"/>
          </p:nvPr>
        </p:nvSpPr>
        <p:spPr>
          <a:xfrm>
            <a:off x="1262800" y="1876175"/>
            <a:ext cx="6890100" cy="339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AI 서비스의 우수성을 프라이버시 보호와 정확도 두 가지 관점에서 입증</a:t>
            </a:r>
            <a:endParaRPr b="0" i="0" sz="1400" u="none" cap="none" strike="noStrike">
              <a:solidFill>
                <a:schemeClr val="dk1"/>
              </a:solidFill>
              <a:latin typeface="Gothic A1 SemiBold"/>
              <a:ea typeface="Gothic A1 SemiBold"/>
              <a:cs typeface="Gothic A1 SemiBold"/>
              <a:sym typeface="Gothic A1 SemiBold"/>
            </a:endParaRPr>
          </a:p>
        </p:txBody>
      </p:sp>
      <p:sp>
        <p:nvSpPr>
          <p:cNvPr id="325" name="Google Shape;325;p35"/>
          <p:cNvSpPr txBox="1"/>
          <p:nvPr>
            <p:ph idx="4294967295" type="subTitle"/>
          </p:nvPr>
        </p:nvSpPr>
        <p:spPr>
          <a:xfrm>
            <a:off x="1262800" y="3105424"/>
            <a:ext cx="7203600" cy="663687"/>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금융 데이터를 통해 다중 분류 예측 모델 학습 후 차등 프라이버시 연합학습의 우수성을 확인</a:t>
            </a:r>
            <a:endParaRPr b="0" i="0" sz="1400" u="none" cap="none" strike="noStrike">
              <a:solidFill>
                <a:schemeClr val="dk1"/>
              </a:solidFill>
              <a:latin typeface="Gothic A1 SemiBold"/>
              <a:ea typeface="Gothic A1 SemiBold"/>
              <a:cs typeface="Gothic A1 SemiBold"/>
              <a:sym typeface="Gothic A1 SemiBold"/>
            </a:endParaRPr>
          </a:p>
        </p:txBody>
      </p:sp>
      <p:grpSp>
        <p:nvGrpSpPr>
          <p:cNvPr id="326" name="Google Shape;326;p35"/>
          <p:cNvGrpSpPr/>
          <p:nvPr/>
        </p:nvGrpSpPr>
        <p:grpSpPr>
          <a:xfrm>
            <a:off x="840333" y="2504405"/>
            <a:ext cx="339253" cy="339253"/>
            <a:chOff x="1492675" y="4992125"/>
            <a:chExt cx="481825" cy="481825"/>
          </a:xfrm>
        </p:grpSpPr>
        <p:sp>
          <p:nvSpPr>
            <p:cNvPr id="327" name="Google Shape;327;p3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28" name="Google Shape;328;p3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29" name="Google Shape;329;p35"/>
          <p:cNvSpPr txBox="1"/>
          <p:nvPr>
            <p:ph idx="4294967295" type="subTitle"/>
          </p:nvPr>
        </p:nvSpPr>
        <p:spPr>
          <a:xfrm>
            <a:off x="1262800" y="2504375"/>
            <a:ext cx="6890100" cy="339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lt2"/>
              </a:buClr>
              <a:buSzPts val="1400"/>
              <a:buFont typeface="Ubuntu Light"/>
              <a:buNone/>
            </a:pPr>
            <a:r>
              <a:rPr b="0" i="0" lang="es" sz="1400" u="none" cap="none" strike="noStrike">
                <a:solidFill>
                  <a:schemeClr val="dk1"/>
                </a:solidFill>
                <a:latin typeface="Gothic A1 SemiBold"/>
                <a:ea typeface="Gothic A1 SemiBold"/>
                <a:cs typeface="Gothic A1 SemiBold"/>
                <a:sym typeface="Gothic A1 SemiBold"/>
              </a:rPr>
              <a:t>분류 문제 해결을 차등 프라이버시 보호 연합학습 모델을 통해서 실험하고 성능을 입증</a:t>
            </a:r>
            <a:endParaRPr b="0" i="0" sz="1400" u="none" cap="none" strike="noStrike">
              <a:solidFill>
                <a:schemeClr val="dk1"/>
              </a:solidFill>
              <a:latin typeface="Gothic A1 SemiBold"/>
              <a:ea typeface="Gothic A1 SemiBold"/>
              <a:cs typeface="Gothic A1 SemiBold"/>
              <a:sym typeface="Gothic A1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4598900" y="1491800"/>
            <a:ext cx="3593700" cy="120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a:t>2. 본론</a:t>
            </a:r>
            <a:endParaRPr/>
          </a:p>
        </p:txBody>
      </p:sp>
      <p:sp>
        <p:nvSpPr>
          <p:cNvPr id="335" name="Google Shape;335;p36"/>
          <p:cNvSpPr txBox="1"/>
          <p:nvPr>
            <p:ph idx="1" type="subTitle"/>
          </p:nvPr>
        </p:nvSpPr>
        <p:spPr>
          <a:xfrm>
            <a:off x="4598900" y="2968200"/>
            <a:ext cx="3254400" cy="15900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s"/>
              <a:t>차등프라이버시</a:t>
            </a:r>
            <a:endParaRPr/>
          </a:p>
          <a:p>
            <a:pPr indent="-317500" lvl="0" marL="457200" rtl="0" algn="l">
              <a:lnSpc>
                <a:spcPct val="100000"/>
              </a:lnSpc>
              <a:spcBef>
                <a:spcPts val="0"/>
              </a:spcBef>
              <a:spcAft>
                <a:spcPts val="0"/>
              </a:spcAft>
              <a:buSzPts val="1400"/>
              <a:buChar char="-"/>
            </a:pPr>
            <a:r>
              <a:rPr lang="es"/>
              <a:t>연합 학습</a:t>
            </a:r>
            <a:endParaRPr/>
          </a:p>
          <a:p>
            <a:pPr indent="-317500" lvl="0" marL="457200" rtl="0" algn="l">
              <a:lnSpc>
                <a:spcPct val="100000"/>
              </a:lnSpc>
              <a:spcBef>
                <a:spcPts val="0"/>
              </a:spcBef>
              <a:spcAft>
                <a:spcPts val="0"/>
              </a:spcAft>
              <a:buSzPts val="1400"/>
              <a:buChar char="-"/>
            </a:pPr>
            <a:r>
              <a:rPr lang="es"/>
              <a:t>차등 프라이버시 보호 연합 학습</a:t>
            </a:r>
            <a:endParaRPr/>
          </a:p>
          <a:p>
            <a:pPr indent="-317500" lvl="0" marL="457200" rtl="0" algn="l">
              <a:lnSpc>
                <a:spcPct val="100000"/>
              </a:lnSpc>
              <a:spcBef>
                <a:spcPts val="0"/>
              </a:spcBef>
              <a:spcAft>
                <a:spcPts val="0"/>
              </a:spcAft>
              <a:buSzPts val="1400"/>
              <a:buChar char="-"/>
            </a:pPr>
            <a:r>
              <a:rPr lang="es"/>
              <a:t>학습 모델</a:t>
            </a:r>
            <a:endParaRPr/>
          </a:p>
          <a:p>
            <a:pPr indent="-317500" lvl="0" marL="457200" rtl="0" algn="l">
              <a:lnSpc>
                <a:spcPct val="100000"/>
              </a:lnSpc>
              <a:spcBef>
                <a:spcPts val="0"/>
              </a:spcBef>
              <a:spcAft>
                <a:spcPts val="0"/>
              </a:spcAft>
              <a:buSzPts val="1400"/>
              <a:buChar char="-"/>
            </a:pPr>
            <a:r>
              <a:rPr lang="es"/>
              <a:t>성능 평가</a:t>
            </a:r>
            <a:endParaRPr/>
          </a:p>
          <a:p>
            <a:pPr indent="-317500" lvl="0" marL="457200" rtl="0" algn="l">
              <a:lnSpc>
                <a:spcPct val="100000"/>
              </a:lnSpc>
              <a:spcBef>
                <a:spcPts val="0"/>
              </a:spcBef>
              <a:spcAft>
                <a:spcPts val="0"/>
              </a:spcAft>
              <a:buSzPts val="1400"/>
              <a:buChar char="-"/>
            </a:pPr>
            <a:r>
              <a:rPr lang="es"/>
              <a:t>실험 설계</a:t>
            </a:r>
            <a:endParaRPr/>
          </a:p>
          <a:p>
            <a:pPr indent="-317500" lvl="0" marL="457200" rtl="0" algn="l">
              <a:lnSpc>
                <a:spcPct val="100000"/>
              </a:lnSpc>
              <a:spcBef>
                <a:spcPts val="0"/>
              </a:spcBef>
              <a:spcAft>
                <a:spcPts val="0"/>
              </a:spcAft>
              <a:buSzPts val="1400"/>
              <a:buChar char="-"/>
            </a:pPr>
            <a:r>
              <a:rPr lang="es"/>
              <a:t>실험 결과</a:t>
            </a:r>
            <a:endParaRPr/>
          </a:p>
        </p:txBody>
      </p:sp>
      <p:sp>
        <p:nvSpPr>
          <p:cNvPr id="336" name="Google Shape;336;p36"/>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7"/>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graphicFrame>
        <p:nvGraphicFramePr>
          <p:cNvPr id="342" name="Google Shape;342;p37"/>
          <p:cNvGraphicFramePr/>
          <p:nvPr/>
        </p:nvGraphicFramePr>
        <p:xfrm>
          <a:off x="920013" y="1932798"/>
          <a:ext cx="3000000" cy="3000000"/>
        </p:xfrm>
        <a:graphic>
          <a:graphicData uri="http://schemas.openxmlformats.org/drawingml/2006/table">
            <a:tbl>
              <a:tblPr>
                <a:noFill/>
                <a:tableStyleId>{3E71D8C3-914F-4F14-92F0-69E5C6D70223}</a:tableStyleId>
              </a:tblPr>
              <a:tblGrid>
                <a:gridCol w="2000500"/>
                <a:gridCol w="1767850"/>
                <a:gridCol w="1767850"/>
                <a:gridCol w="1767850"/>
              </a:tblGrid>
              <a:tr h="3678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구분</a:t>
                      </a:r>
                      <a:endParaRPr sz="1400" u="none" cap="none" strike="noStrike">
                        <a:solidFill>
                          <a:srgbClr val="666666"/>
                        </a:solidFill>
                        <a:latin typeface="Ubuntu Light"/>
                        <a:ea typeface="Ubuntu Light"/>
                        <a:cs typeface="Ubuntu Light"/>
                        <a:sym typeface="Ubuntu Light"/>
                      </a:endParaRPr>
                    </a:p>
                  </a:txBody>
                  <a:tcPr marT="68575" marB="6857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개별화 가능</a:t>
                      </a:r>
                      <a:endParaRPr b="1" sz="1400" u="none" cap="none" strike="noStrike">
                        <a:solidFill>
                          <a:schemeClr val="dk1"/>
                        </a:solidFill>
                        <a:latin typeface="Ubuntu"/>
                        <a:ea typeface="Ubuntu"/>
                        <a:cs typeface="Ubuntu"/>
                        <a:sym typeface="Ubuntu"/>
                      </a:endParaRPr>
                    </a:p>
                  </a:txBody>
                  <a:tcPr marT="68575" marB="6857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b="1" lang="es" sz="1400" u="none" cap="none" strike="noStrike">
                          <a:solidFill>
                            <a:schemeClr val="dk1"/>
                          </a:solidFill>
                          <a:latin typeface="Ubuntu"/>
                          <a:ea typeface="Ubuntu"/>
                          <a:cs typeface="Ubuntu"/>
                          <a:sym typeface="Ubuntu"/>
                        </a:rPr>
                        <a:t>연결 가능</a:t>
                      </a:r>
                      <a:endParaRPr b="1" sz="1400" u="none" cap="none" strike="noStrike">
                        <a:solidFill>
                          <a:schemeClr val="dk1"/>
                        </a:solidFill>
                        <a:latin typeface="Ubuntu"/>
                        <a:ea typeface="Ubuntu"/>
                        <a:cs typeface="Ubuntu"/>
                        <a:sym typeface="Ubuntu"/>
                      </a:endParaRPr>
                    </a:p>
                  </a:txBody>
                  <a:tcPr marT="68575" marB="6857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b="1" lang="es" sz="1400" u="none" cap="none" strike="noStrike">
                          <a:solidFill>
                            <a:schemeClr val="dk1"/>
                          </a:solidFill>
                          <a:latin typeface="Ubuntu"/>
                          <a:ea typeface="Ubuntu"/>
                          <a:cs typeface="Ubuntu"/>
                          <a:sym typeface="Ubuntu"/>
                        </a:rPr>
                        <a:t>추론 가능</a:t>
                      </a:r>
                      <a:endParaRPr b="1" sz="1400" u="none" cap="none" strike="noStrike">
                        <a:solidFill>
                          <a:schemeClr val="dk1"/>
                        </a:solidFill>
                        <a:latin typeface="Ubuntu"/>
                        <a:ea typeface="Ubuntu"/>
                        <a:cs typeface="Ubuntu"/>
                        <a:sym typeface="Ubuntu"/>
                      </a:endParaRPr>
                    </a:p>
                  </a:txBody>
                  <a:tcPr marT="68575" marB="6857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381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3678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K - 익명성</a:t>
                      </a:r>
                      <a:endParaRPr b="1" sz="1400" u="none" cap="none" strike="noStrike">
                        <a:solidFill>
                          <a:schemeClr val="dk1"/>
                        </a:solidFill>
                        <a:latin typeface="Ubuntu"/>
                        <a:ea typeface="Ubuntu"/>
                        <a:cs typeface="Ubuntu"/>
                        <a:sym typeface="Ubuntu"/>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 X</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O</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O</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rgbClr val="312E2F">
                          <a:alpha val="0"/>
                        </a:srgbClr>
                      </a:solidFill>
                      <a:prstDash val="solid"/>
                      <a:round/>
                      <a:headEnd len="sm" w="sm" type="none"/>
                      <a:tailEnd len="sm" w="sm" type="none"/>
                    </a:lnL>
                    <a:lnR cap="flat" cmpd="sng" w="9525">
                      <a:solidFill>
                        <a:srgbClr val="312E2F">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r>
              <a:tr h="3678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l - 다양성</a:t>
                      </a:r>
                      <a:endParaRPr b="1" sz="1400" u="none" cap="none" strike="noStrike">
                        <a:solidFill>
                          <a:schemeClr val="dk1"/>
                        </a:solidFill>
                        <a:latin typeface="Ubuntu"/>
                        <a:ea typeface="Ubuntu"/>
                        <a:cs typeface="Ubuntu"/>
                        <a:sym typeface="Ubuntu"/>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X</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O</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FFFF"/>
                    </a:solidFill>
                  </a:tcPr>
                </a:tc>
              </a:tr>
              <a:tr h="3678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해싱/토큰화</a:t>
                      </a:r>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O</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O</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678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solidFill>
                            <a:schemeClr val="dk1"/>
                          </a:solidFill>
                          <a:latin typeface="Ubuntu"/>
                          <a:ea typeface="Ubuntu"/>
                          <a:cs typeface="Ubuntu"/>
                          <a:sym typeface="Ubuntu"/>
                        </a:rPr>
                        <a:t>차등 프라이버시 보호</a:t>
                      </a:r>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CCCC"/>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a:t>
                      </a:r>
                      <a:endParaRPr/>
                    </a:p>
                  </a:txBody>
                  <a:tcPr marT="68575" marB="68575" marR="91425" marL="91425" anchor="ctr">
                    <a:lnL cap="flat" cmpd="sng" w="9525">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CCCC"/>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a:t>
                      </a:r>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CCCC"/>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solidFill>
                            <a:schemeClr val="dk2"/>
                          </a:solidFill>
                          <a:latin typeface="Ubuntu Light"/>
                          <a:ea typeface="Ubuntu Light"/>
                          <a:cs typeface="Ubuntu Light"/>
                          <a:sym typeface="Ubuntu Light"/>
                        </a:rPr>
                        <a:t>△</a:t>
                      </a:r>
                      <a:endParaRPr sz="1400" u="none" cap="none" strike="noStrike">
                        <a:solidFill>
                          <a:schemeClr val="dk2"/>
                        </a:solidFill>
                        <a:latin typeface="Ubuntu Light"/>
                        <a:ea typeface="Ubuntu Light"/>
                        <a:cs typeface="Ubuntu Light"/>
                        <a:sym typeface="Ubuntu Light"/>
                      </a:endParaRPr>
                    </a:p>
                  </a:txBody>
                  <a:tcPr marT="68575" marB="6857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FCCCC"/>
                    </a:solidFill>
                  </a:tcPr>
                </a:tc>
              </a:tr>
            </a:tbl>
          </a:graphicData>
        </a:graphic>
      </p:graphicFrame>
      <p:sp>
        <p:nvSpPr>
          <p:cNvPr id="343" name="Google Shape;343;p37"/>
          <p:cNvSpPr txBox="1"/>
          <p:nvPr/>
        </p:nvSpPr>
        <p:spPr>
          <a:xfrm>
            <a:off x="920025" y="3842875"/>
            <a:ext cx="7168200" cy="22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000000"/>
                </a:solidFill>
                <a:latin typeface="Ubuntu Light"/>
                <a:ea typeface="Ubuntu Light"/>
                <a:cs typeface="Ubuntu Light"/>
                <a:sym typeface="Ubuntu Light"/>
              </a:rPr>
              <a:t>*자료 : ARTICLE 29 DATA PROTECTION WORKING PARTY, “Opinion on Anonymisation Techniques”, 2014.4.10</a:t>
            </a:r>
            <a:endParaRPr b="0" i="0" sz="1000" u="none" cap="none" strike="noStrike">
              <a:solidFill>
                <a:srgbClr val="000000"/>
              </a:solidFill>
              <a:latin typeface="Ubuntu Light"/>
              <a:ea typeface="Ubuntu Light"/>
              <a:cs typeface="Ubuntu Light"/>
              <a:sym typeface="Ubuntu Light"/>
            </a:endParaRPr>
          </a:p>
        </p:txBody>
      </p:sp>
      <p:sp>
        <p:nvSpPr>
          <p:cNvPr id="344" name="Google Shape;344;p37"/>
          <p:cNvSpPr txBox="1"/>
          <p:nvPr>
            <p:ph type="title"/>
          </p:nvPr>
        </p:nvSpPr>
        <p:spPr>
          <a:xfrm>
            <a:off x="2030863" y="580775"/>
            <a:ext cx="50823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차등 프라이버시</a:t>
            </a:r>
            <a:endParaRPr/>
          </a:p>
        </p:txBody>
      </p:sp>
      <p:sp>
        <p:nvSpPr>
          <p:cNvPr id="345" name="Google Shape;345;p37"/>
          <p:cNvSpPr txBox="1"/>
          <p:nvPr/>
        </p:nvSpPr>
        <p:spPr>
          <a:xfrm>
            <a:off x="2187225" y="1373300"/>
            <a:ext cx="4827600" cy="39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Ubuntu Medium"/>
                <a:ea typeface="Ubuntu Medium"/>
                <a:cs typeface="Ubuntu Medium"/>
                <a:sym typeface="Ubuntu Medium"/>
              </a:rPr>
              <a:t>개인정보 비식별화 기술</a:t>
            </a:r>
            <a:endParaRPr b="0" i="0" sz="1600" u="none" cap="none" strike="noStrike">
              <a:solidFill>
                <a:srgbClr val="000000"/>
              </a:solidFill>
              <a:latin typeface="Ubuntu Medium"/>
              <a:ea typeface="Ubuntu Medium"/>
              <a:cs typeface="Ubuntu Medium"/>
              <a:sym typeface="Ubuntu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8"/>
          <p:cNvSpPr txBox="1"/>
          <p:nvPr>
            <p:ph type="title"/>
          </p:nvPr>
        </p:nvSpPr>
        <p:spPr>
          <a:xfrm>
            <a:off x="2030863" y="580775"/>
            <a:ext cx="5082300" cy="51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s"/>
              <a:t>차등 프라이버시</a:t>
            </a:r>
            <a:endParaRPr/>
          </a:p>
        </p:txBody>
      </p:sp>
      <p:sp>
        <p:nvSpPr>
          <p:cNvPr id="351" name="Google Shape;351;p38"/>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s" sz="1200">
                <a:solidFill>
                  <a:srgbClr val="CCCCCC"/>
                </a:solidFill>
                <a:latin typeface="Arvo"/>
                <a:ea typeface="Arvo"/>
                <a:cs typeface="Arvo"/>
                <a:sym typeface="Arvo"/>
              </a:rPr>
              <a:t>‹#›</a:t>
            </a:fld>
            <a:endParaRPr sz="1200">
              <a:solidFill>
                <a:srgbClr val="CCCCCC"/>
              </a:solidFill>
              <a:latin typeface="Arvo"/>
              <a:ea typeface="Arvo"/>
              <a:cs typeface="Arvo"/>
              <a:sym typeface="Arvo"/>
            </a:endParaRPr>
          </a:p>
        </p:txBody>
      </p:sp>
      <p:pic>
        <p:nvPicPr>
          <p:cNvPr id="352" name="Google Shape;352;p38"/>
          <p:cNvPicPr preferRelativeResize="0"/>
          <p:nvPr/>
        </p:nvPicPr>
        <p:blipFill rotWithShape="1">
          <a:blip r:embed="rId3">
            <a:alphaModFix/>
          </a:blip>
          <a:srcRect b="0" l="0" r="0" t="0"/>
          <a:stretch/>
        </p:blipFill>
        <p:spPr>
          <a:xfrm>
            <a:off x="5600469" y="1651534"/>
            <a:ext cx="2487820" cy="2189119"/>
          </a:xfrm>
          <a:prstGeom prst="rect">
            <a:avLst/>
          </a:prstGeom>
          <a:noFill/>
          <a:ln>
            <a:noFill/>
          </a:ln>
        </p:spPr>
      </p:pic>
      <p:sp>
        <p:nvSpPr>
          <p:cNvPr id="353" name="Google Shape;353;p38"/>
          <p:cNvSpPr txBox="1"/>
          <p:nvPr/>
        </p:nvSpPr>
        <p:spPr>
          <a:xfrm>
            <a:off x="5927640" y="4663217"/>
            <a:ext cx="2914186" cy="329502"/>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s" sz="800" u="none" cap="none" strike="noStrike">
                <a:solidFill>
                  <a:srgbClr val="000000"/>
                </a:solidFill>
                <a:latin typeface="Ubuntu Light"/>
                <a:ea typeface="Ubuntu Light"/>
                <a:cs typeface="Ubuntu Light"/>
                <a:sym typeface="Ubuntu Light"/>
              </a:rPr>
              <a:t>*자료  : 2020 디지털 금융 이슈 전망 - 금융보안원</a:t>
            </a:r>
            <a:endParaRPr b="0" i="0" sz="800" u="none" cap="none" strike="noStrike">
              <a:solidFill>
                <a:srgbClr val="000000"/>
              </a:solidFill>
              <a:latin typeface="Ubuntu Light"/>
              <a:ea typeface="Ubuntu Light"/>
              <a:cs typeface="Ubuntu Light"/>
              <a:sym typeface="Ubuntu Light"/>
            </a:endParaRPr>
          </a:p>
        </p:txBody>
      </p:sp>
      <p:pic>
        <p:nvPicPr>
          <p:cNvPr id="354" name="Google Shape;354;p38"/>
          <p:cNvPicPr preferRelativeResize="0"/>
          <p:nvPr/>
        </p:nvPicPr>
        <p:blipFill rotWithShape="1">
          <a:blip r:embed="rId4">
            <a:alphaModFix/>
          </a:blip>
          <a:srcRect b="0" l="0" r="0" t="0"/>
          <a:stretch/>
        </p:blipFill>
        <p:spPr>
          <a:xfrm>
            <a:off x="719253" y="2448102"/>
            <a:ext cx="3646450" cy="398975"/>
          </a:xfrm>
          <a:prstGeom prst="rect">
            <a:avLst/>
          </a:prstGeom>
          <a:noFill/>
          <a:ln>
            <a:noFill/>
          </a:ln>
        </p:spPr>
      </p:pic>
      <p:sp>
        <p:nvSpPr>
          <p:cNvPr id="355" name="Google Shape;355;p38"/>
          <p:cNvSpPr txBox="1"/>
          <p:nvPr/>
        </p:nvSpPr>
        <p:spPr>
          <a:xfrm>
            <a:off x="1815868" y="3786743"/>
            <a:ext cx="1313521" cy="329502"/>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Ubuntu Light"/>
                <a:ea typeface="Ubuntu Light"/>
                <a:cs typeface="Ubuntu Light"/>
                <a:sym typeface="Ubuntu Light"/>
              </a:rPr>
              <a:t>[차등 프라이버시 식]</a:t>
            </a:r>
            <a:endParaRPr b="1" i="0" sz="1000" u="none" cap="none" strike="noStrike">
              <a:solidFill>
                <a:srgbClr val="000000"/>
              </a:solidFill>
              <a:latin typeface="Ubuntu Light"/>
              <a:ea typeface="Ubuntu Light"/>
              <a:cs typeface="Ubuntu Light"/>
              <a:sym typeface="Ubuntu Light"/>
            </a:endParaRPr>
          </a:p>
        </p:txBody>
      </p:sp>
      <p:sp>
        <p:nvSpPr>
          <p:cNvPr id="356" name="Google Shape;356;p38"/>
          <p:cNvSpPr txBox="1"/>
          <p:nvPr/>
        </p:nvSpPr>
        <p:spPr>
          <a:xfrm>
            <a:off x="5336486" y="3840653"/>
            <a:ext cx="2914186" cy="329502"/>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s" sz="1000" u="none" cap="none" strike="noStrike">
                <a:solidFill>
                  <a:srgbClr val="000000"/>
                </a:solidFill>
                <a:latin typeface="Ubuntu Light"/>
                <a:ea typeface="Ubuntu Light"/>
                <a:cs typeface="Ubuntu Light"/>
                <a:sym typeface="Ubuntu Light"/>
              </a:rPr>
              <a:t>[차등 프라이버시 개념도]</a:t>
            </a:r>
            <a:endParaRPr b="1" i="0" sz="1000" u="none" cap="none" strike="noStrike">
              <a:solidFill>
                <a:srgbClr val="000000"/>
              </a:solidFill>
              <a:latin typeface="Ubuntu Light"/>
              <a:ea typeface="Ubuntu Light"/>
              <a:cs typeface="Ubuntu Light"/>
              <a:sym typeface="Ubuntu Light"/>
            </a:endParaRPr>
          </a:p>
        </p:txBody>
      </p:sp>
      <p:cxnSp>
        <p:nvCxnSpPr>
          <p:cNvPr id="357" name="Google Shape;357;p38"/>
          <p:cNvCxnSpPr/>
          <p:nvPr/>
        </p:nvCxnSpPr>
        <p:spPr>
          <a:xfrm>
            <a:off x="4572000" y="1524000"/>
            <a:ext cx="0" cy="2646155"/>
          </a:xfrm>
          <a:prstGeom prst="straightConnector1">
            <a:avLst/>
          </a:prstGeom>
          <a:noFill/>
          <a:ln cap="flat" cmpd="sng" w="9525">
            <a:solidFill>
              <a:schemeClr val="accent1"/>
            </a:solidFill>
            <a:prstDash val="solid"/>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 Charm">
  <a:themeElements>
    <a:clrScheme name="Simple Light">
      <a:dk1>
        <a:srgbClr val="111111"/>
      </a:dk1>
      <a:lt1>
        <a:srgbClr val="FFFFFF"/>
      </a:lt1>
      <a:dk2>
        <a:srgbClr val="666666"/>
      </a:dk2>
      <a:lt2>
        <a:srgbClr val="999999"/>
      </a:lt2>
      <a:accent1>
        <a:srgbClr val="7FABFF"/>
      </a:accent1>
      <a:accent2>
        <a:srgbClr val="BAD1FD"/>
      </a:accent2>
      <a:accent3>
        <a:srgbClr val="114AB6"/>
      </a:accent3>
      <a:accent4>
        <a:srgbClr val="22478D"/>
      </a:accent4>
      <a:accent5>
        <a:srgbClr val="135CE7"/>
      </a:accent5>
      <a:accent6>
        <a:srgbClr val="B7C8E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